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6" r:id="rId3"/>
    <p:sldId id="257" r:id="rId4"/>
    <p:sldId id="266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6788" userDrawn="1">
          <p15:clr>
            <a:srgbClr val="A4A3A4"/>
          </p15:clr>
        </p15:guide>
        <p15:guide id="6" pos="892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1" autoAdjust="0"/>
    <p:restoredTop sz="95153"/>
  </p:normalViewPr>
  <p:slideViewPr>
    <p:cSldViewPr snapToGrid="0" showGuides="1">
      <p:cViewPr varScale="1">
        <p:scale>
          <a:sx n="86" d="100"/>
          <a:sy n="86" d="100"/>
        </p:scale>
        <p:origin x="677" y="58"/>
      </p:cViewPr>
      <p:guideLst>
        <p:guide orient="horz" pos="2160"/>
        <p:guide pos="3840"/>
        <p:guide pos="7287"/>
        <p:guide pos="393"/>
        <p:guide pos="6788"/>
        <p:guide pos="892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D7765-F883-4E17-B2B4-1B5436A8FF86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38379-3E01-4411-A48A-8849EA663358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574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38379-3E01-4411-A48A-8849EA663358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7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38379-3E01-4411-A48A-8849EA663358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95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38379-3E01-4411-A48A-8849EA663358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055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38379-3E01-4411-A48A-8849EA663358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896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38379-3E01-4411-A48A-8849EA663358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443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38379-3E01-4411-A48A-8849EA663358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1388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38379-3E01-4411-A48A-8849EA663358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4122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38379-3E01-4411-A48A-8849EA663358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52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EA6707-640C-4CC6-4382-6FB47689A0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08332" y="980587"/>
            <a:ext cx="3983668" cy="4926768"/>
          </a:xfrm>
          <a:custGeom>
            <a:avLst/>
            <a:gdLst>
              <a:gd name="connsiteX0" fmla="*/ 376895 w 3983668"/>
              <a:gd name="connsiteY0" fmla="*/ 0 h 4926768"/>
              <a:gd name="connsiteX1" fmla="*/ 3983668 w 3983668"/>
              <a:gd name="connsiteY1" fmla="*/ 0 h 4926768"/>
              <a:gd name="connsiteX2" fmla="*/ 3983668 w 3983668"/>
              <a:gd name="connsiteY2" fmla="*/ 4926768 h 4926768"/>
              <a:gd name="connsiteX3" fmla="*/ 376895 w 3983668"/>
              <a:gd name="connsiteY3" fmla="*/ 4926768 h 4926768"/>
              <a:gd name="connsiteX4" fmla="*/ 0 w 3983668"/>
              <a:gd name="connsiteY4" fmla="*/ 4549873 h 4926768"/>
              <a:gd name="connsiteX5" fmla="*/ 0 w 3983668"/>
              <a:gd name="connsiteY5" fmla="*/ 376895 h 4926768"/>
              <a:gd name="connsiteX6" fmla="*/ 376895 w 3983668"/>
              <a:gd name="connsiteY6" fmla="*/ 0 h 492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3668" h="4926768">
                <a:moveTo>
                  <a:pt x="376895" y="0"/>
                </a:moveTo>
                <a:lnTo>
                  <a:pt x="3983668" y="0"/>
                </a:lnTo>
                <a:lnTo>
                  <a:pt x="3983668" y="4926768"/>
                </a:lnTo>
                <a:lnTo>
                  <a:pt x="376895" y="4926768"/>
                </a:lnTo>
                <a:cubicBezTo>
                  <a:pt x="168742" y="4926768"/>
                  <a:pt x="0" y="4758026"/>
                  <a:pt x="0" y="4549873"/>
                </a:cubicBezTo>
                <a:lnTo>
                  <a:pt x="0" y="376895"/>
                </a:lnTo>
                <a:cubicBezTo>
                  <a:pt x="0" y="168742"/>
                  <a:pt x="168742" y="0"/>
                  <a:pt x="3768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483AA86-EF0C-D429-49BC-21DE7014F5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457" y="2992899"/>
            <a:ext cx="2211573" cy="733648"/>
          </a:xfrm>
          <a:custGeom>
            <a:avLst/>
            <a:gdLst>
              <a:gd name="connsiteX0" fmla="*/ 0 w 2211573"/>
              <a:gd name="connsiteY0" fmla="*/ 366823 h 733648"/>
              <a:gd name="connsiteX1" fmla="*/ 0 w 2211573"/>
              <a:gd name="connsiteY1" fmla="*/ 366824 h 733648"/>
              <a:gd name="connsiteX2" fmla="*/ 0 w 2211573"/>
              <a:gd name="connsiteY2" fmla="*/ 366824 h 733648"/>
              <a:gd name="connsiteX3" fmla="*/ 366824 w 2211573"/>
              <a:gd name="connsiteY3" fmla="*/ 0 h 733648"/>
              <a:gd name="connsiteX4" fmla="*/ 1844749 w 2211573"/>
              <a:gd name="connsiteY4" fmla="*/ 0 h 733648"/>
              <a:gd name="connsiteX5" fmla="*/ 2211573 w 2211573"/>
              <a:gd name="connsiteY5" fmla="*/ 366824 h 733648"/>
              <a:gd name="connsiteX6" fmla="*/ 2211572 w 2211573"/>
              <a:gd name="connsiteY6" fmla="*/ 366824 h 733648"/>
              <a:gd name="connsiteX7" fmla="*/ 1844748 w 2211573"/>
              <a:gd name="connsiteY7" fmla="*/ 733648 h 733648"/>
              <a:gd name="connsiteX8" fmla="*/ 366824 w 2211573"/>
              <a:gd name="connsiteY8" fmla="*/ 733647 h 733648"/>
              <a:gd name="connsiteX9" fmla="*/ 28827 w 2211573"/>
              <a:gd name="connsiteY9" fmla="*/ 509607 h 733648"/>
              <a:gd name="connsiteX10" fmla="*/ 0 w 2211573"/>
              <a:gd name="connsiteY10" fmla="*/ 366824 h 733648"/>
              <a:gd name="connsiteX11" fmla="*/ 28827 w 2211573"/>
              <a:gd name="connsiteY11" fmla="*/ 224040 h 733648"/>
              <a:gd name="connsiteX12" fmla="*/ 366824 w 2211573"/>
              <a:gd name="connsiteY12" fmla="*/ 0 h 7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11573" h="733648">
                <a:moveTo>
                  <a:pt x="0" y="366823"/>
                </a:moveTo>
                <a:lnTo>
                  <a:pt x="0" y="366824"/>
                </a:lnTo>
                <a:lnTo>
                  <a:pt x="0" y="366824"/>
                </a:lnTo>
                <a:close/>
                <a:moveTo>
                  <a:pt x="366824" y="0"/>
                </a:moveTo>
                <a:lnTo>
                  <a:pt x="1844749" y="0"/>
                </a:lnTo>
                <a:cubicBezTo>
                  <a:pt x="2047340" y="0"/>
                  <a:pt x="2211573" y="164233"/>
                  <a:pt x="2211573" y="366824"/>
                </a:cubicBezTo>
                <a:lnTo>
                  <a:pt x="2211572" y="366824"/>
                </a:lnTo>
                <a:cubicBezTo>
                  <a:pt x="2211572" y="569415"/>
                  <a:pt x="2047339" y="733648"/>
                  <a:pt x="1844748" y="733648"/>
                </a:cubicBezTo>
                <a:lnTo>
                  <a:pt x="366824" y="733647"/>
                </a:lnTo>
                <a:cubicBezTo>
                  <a:pt x="214881" y="733647"/>
                  <a:pt x="84514" y="641266"/>
                  <a:pt x="28827" y="509607"/>
                </a:cubicBezTo>
                <a:lnTo>
                  <a:pt x="0" y="366824"/>
                </a:lnTo>
                <a:lnTo>
                  <a:pt x="28827" y="224040"/>
                </a:lnTo>
                <a:cubicBezTo>
                  <a:pt x="84514" y="92381"/>
                  <a:pt x="214881" y="0"/>
                  <a:pt x="36682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27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1B810D-3A04-D6BD-A74B-6E59BDF7CD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1379" y="1220802"/>
            <a:ext cx="7034571" cy="2302576"/>
          </a:xfrm>
          <a:custGeom>
            <a:avLst/>
            <a:gdLst>
              <a:gd name="connsiteX0" fmla="*/ 354274 w 7034571"/>
              <a:gd name="connsiteY0" fmla="*/ 0 h 2302576"/>
              <a:gd name="connsiteX1" fmla="*/ 6680297 w 7034571"/>
              <a:gd name="connsiteY1" fmla="*/ 0 h 2302576"/>
              <a:gd name="connsiteX2" fmla="*/ 7034571 w 7034571"/>
              <a:gd name="connsiteY2" fmla="*/ 354274 h 2302576"/>
              <a:gd name="connsiteX3" fmla="*/ 7034571 w 7034571"/>
              <a:gd name="connsiteY3" fmla="*/ 1948302 h 2302576"/>
              <a:gd name="connsiteX4" fmla="*/ 6680297 w 7034571"/>
              <a:gd name="connsiteY4" fmla="*/ 2302576 h 2302576"/>
              <a:gd name="connsiteX5" fmla="*/ 354274 w 7034571"/>
              <a:gd name="connsiteY5" fmla="*/ 2302576 h 2302576"/>
              <a:gd name="connsiteX6" fmla="*/ 0 w 7034571"/>
              <a:gd name="connsiteY6" fmla="*/ 1948302 h 2302576"/>
              <a:gd name="connsiteX7" fmla="*/ 0 w 7034571"/>
              <a:gd name="connsiteY7" fmla="*/ 354274 h 2302576"/>
              <a:gd name="connsiteX8" fmla="*/ 354274 w 7034571"/>
              <a:gd name="connsiteY8" fmla="*/ 0 h 230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34571" h="2302576">
                <a:moveTo>
                  <a:pt x="354274" y="0"/>
                </a:moveTo>
                <a:lnTo>
                  <a:pt x="6680297" y="0"/>
                </a:lnTo>
                <a:cubicBezTo>
                  <a:pt x="6875957" y="0"/>
                  <a:pt x="7034571" y="158614"/>
                  <a:pt x="7034571" y="354274"/>
                </a:cubicBezTo>
                <a:lnTo>
                  <a:pt x="7034571" y="1948302"/>
                </a:lnTo>
                <a:cubicBezTo>
                  <a:pt x="7034571" y="2143962"/>
                  <a:pt x="6875957" y="2302576"/>
                  <a:pt x="6680297" y="2302576"/>
                </a:cubicBezTo>
                <a:lnTo>
                  <a:pt x="354274" y="2302576"/>
                </a:lnTo>
                <a:cubicBezTo>
                  <a:pt x="158614" y="2302576"/>
                  <a:pt x="0" y="2143962"/>
                  <a:pt x="0" y="1948302"/>
                </a:cubicBezTo>
                <a:lnTo>
                  <a:pt x="0" y="354274"/>
                </a:lnTo>
                <a:cubicBezTo>
                  <a:pt x="0" y="158614"/>
                  <a:pt x="158614" y="0"/>
                  <a:pt x="35427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35BC481-9E04-6992-8290-FA0CBDAB2A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34116" y="5079747"/>
            <a:ext cx="2349910" cy="706538"/>
          </a:xfrm>
          <a:custGeom>
            <a:avLst/>
            <a:gdLst>
              <a:gd name="connsiteX0" fmla="*/ 353269 w 2349910"/>
              <a:gd name="connsiteY0" fmla="*/ 0 h 706538"/>
              <a:gd name="connsiteX1" fmla="*/ 1996641 w 2349910"/>
              <a:gd name="connsiteY1" fmla="*/ 0 h 706538"/>
              <a:gd name="connsiteX2" fmla="*/ 2349910 w 2349910"/>
              <a:gd name="connsiteY2" fmla="*/ 353269 h 706538"/>
              <a:gd name="connsiteX3" fmla="*/ 1996641 w 2349910"/>
              <a:gd name="connsiteY3" fmla="*/ 706538 h 706538"/>
              <a:gd name="connsiteX4" fmla="*/ 353269 w 2349910"/>
              <a:gd name="connsiteY4" fmla="*/ 706538 h 706538"/>
              <a:gd name="connsiteX5" fmla="*/ 0 w 2349910"/>
              <a:gd name="connsiteY5" fmla="*/ 353269 h 706538"/>
              <a:gd name="connsiteX6" fmla="*/ 353269 w 2349910"/>
              <a:gd name="connsiteY6" fmla="*/ 0 h 70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9910" h="706538">
                <a:moveTo>
                  <a:pt x="353269" y="0"/>
                </a:moveTo>
                <a:lnTo>
                  <a:pt x="1996641" y="0"/>
                </a:lnTo>
                <a:cubicBezTo>
                  <a:pt x="2191746" y="0"/>
                  <a:pt x="2349910" y="158164"/>
                  <a:pt x="2349910" y="353269"/>
                </a:cubicBezTo>
                <a:cubicBezTo>
                  <a:pt x="2349910" y="548374"/>
                  <a:pt x="2191746" y="706538"/>
                  <a:pt x="1996641" y="706538"/>
                </a:cubicBezTo>
                <a:lnTo>
                  <a:pt x="353269" y="706538"/>
                </a:lnTo>
                <a:cubicBezTo>
                  <a:pt x="158164" y="706538"/>
                  <a:pt x="0" y="548374"/>
                  <a:pt x="0" y="353269"/>
                </a:cubicBezTo>
                <a:cubicBezTo>
                  <a:pt x="0" y="158164"/>
                  <a:pt x="158164" y="0"/>
                  <a:pt x="35326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646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977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B1DAC87-EBC9-31C7-6694-DCB0B33FBE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3442946"/>
            <a:ext cx="5650027" cy="2392791"/>
          </a:xfrm>
          <a:custGeom>
            <a:avLst/>
            <a:gdLst>
              <a:gd name="connsiteX0" fmla="*/ 0 w 5650027"/>
              <a:gd name="connsiteY0" fmla="*/ 0 h 2392791"/>
              <a:gd name="connsiteX1" fmla="*/ 5414864 w 5650027"/>
              <a:gd name="connsiteY1" fmla="*/ 0 h 2392791"/>
              <a:gd name="connsiteX2" fmla="*/ 5650027 w 5650027"/>
              <a:gd name="connsiteY2" fmla="*/ 235163 h 2392791"/>
              <a:gd name="connsiteX3" fmla="*/ 5650027 w 5650027"/>
              <a:gd name="connsiteY3" fmla="*/ 2157628 h 2392791"/>
              <a:gd name="connsiteX4" fmla="*/ 5414864 w 5650027"/>
              <a:gd name="connsiteY4" fmla="*/ 2392791 h 2392791"/>
              <a:gd name="connsiteX5" fmla="*/ 0 w 5650027"/>
              <a:gd name="connsiteY5" fmla="*/ 2392791 h 239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50027" h="2392791">
                <a:moveTo>
                  <a:pt x="0" y="0"/>
                </a:moveTo>
                <a:lnTo>
                  <a:pt x="5414864" y="0"/>
                </a:lnTo>
                <a:cubicBezTo>
                  <a:pt x="5544741" y="0"/>
                  <a:pt x="5650027" y="105286"/>
                  <a:pt x="5650027" y="235163"/>
                </a:cubicBezTo>
                <a:lnTo>
                  <a:pt x="5650027" y="2157628"/>
                </a:lnTo>
                <a:cubicBezTo>
                  <a:pt x="5650027" y="2287505"/>
                  <a:pt x="5544741" y="2392791"/>
                  <a:pt x="5414864" y="2392791"/>
                </a:cubicBezTo>
                <a:lnTo>
                  <a:pt x="0" y="239279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E60221-A15B-16E5-3705-58310816F6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9878" y="3442199"/>
            <a:ext cx="3083294" cy="2394284"/>
          </a:xfrm>
          <a:custGeom>
            <a:avLst/>
            <a:gdLst>
              <a:gd name="connsiteX0" fmla="*/ 271919 w 3083294"/>
              <a:gd name="connsiteY0" fmla="*/ 0 h 2394284"/>
              <a:gd name="connsiteX1" fmla="*/ 2811375 w 3083294"/>
              <a:gd name="connsiteY1" fmla="*/ 0 h 2394284"/>
              <a:gd name="connsiteX2" fmla="*/ 3083294 w 3083294"/>
              <a:gd name="connsiteY2" fmla="*/ 271919 h 2394284"/>
              <a:gd name="connsiteX3" fmla="*/ 3083294 w 3083294"/>
              <a:gd name="connsiteY3" fmla="*/ 2122365 h 2394284"/>
              <a:gd name="connsiteX4" fmla="*/ 2811375 w 3083294"/>
              <a:gd name="connsiteY4" fmla="*/ 2394284 h 2394284"/>
              <a:gd name="connsiteX5" fmla="*/ 271919 w 3083294"/>
              <a:gd name="connsiteY5" fmla="*/ 2394284 h 2394284"/>
              <a:gd name="connsiteX6" fmla="*/ 0 w 3083294"/>
              <a:gd name="connsiteY6" fmla="*/ 2122365 h 2394284"/>
              <a:gd name="connsiteX7" fmla="*/ 0 w 3083294"/>
              <a:gd name="connsiteY7" fmla="*/ 271919 h 2394284"/>
              <a:gd name="connsiteX8" fmla="*/ 271919 w 3083294"/>
              <a:gd name="connsiteY8" fmla="*/ 0 h 239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3294" h="2394284">
                <a:moveTo>
                  <a:pt x="271919" y="0"/>
                </a:moveTo>
                <a:lnTo>
                  <a:pt x="2811375" y="0"/>
                </a:lnTo>
                <a:cubicBezTo>
                  <a:pt x="2961552" y="0"/>
                  <a:pt x="3083294" y="121742"/>
                  <a:pt x="3083294" y="271919"/>
                </a:cubicBezTo>
                <a:lnTo>
                  <a:pt x="3083294" y="2122365"/>
                </a:lnTo>
                <a:cubicBezTo>
                  <a:pt x="3083294" y="2272542"/>
                  <a:pt x="2961552" y="2394284"/>
                  <a:pt x="2811375" y="2394284"/>
                </a:cubicBezTo>
                <a:lnTo>
                  <a:pt x="271919" y="2394284"/>
                </a:lnTo>
                <a:cubicBezTo>
                  <a:pt x="121742" y="2394284"/>
                  <a:pt x="0" y="2272542"/>
                  <a:pt x="0" y="2122365"/>
                </a:cubicBezTo>
                <a:lnTo>
                  <a:pt x="0" y="271919"/>
                </a:lnTo>
                <a:cubicBezTo>
                  <a:pt x="0" y="121742"/>
                  <a:pt x="121742" y="0"/>
                  <a:pt x="2719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314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8A4A8F-8A89-47FF-D930-344429A43B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16050" y="1346558"/>
            <a:ext cx="4219591" cy="2123008"/>
          </a:xfrm>
          <a:custGeom>
            <a:avLst/>
            <a:gdLst>
              <a:gd name="connsiteX0" fmla="*/ 241110 w 4219591"/>
              <a:gd name="connsiteY0" fmla="*/ 0 h 2123008"/>
              <a:gd name="connsiteX1" fmla="*/ 3978481 w 4219591"/>
              <a:gd name="connsiteY1" fmla="*/ 0 h 2123008"/>
              <a:gd name="connsiteX2" fmla="*/ 4219591 w 4219591"/>
              <a:gd name="connsiteY2" fmla="*/ 241110 h 2123008"/>
              <a:gd name="connsiteX3" fmla="*/ 4219591 w 4219591"/>
              <a:gd name="connsiteY3" fmla="*/ 1881898 h 2123008"/>
              <a:gd name="connsiteX4" fmla="*/ 3978481 w 4219591"/>
              <a:gd name="connsiteY4" fmla="*/ 2123008 h 2123008"/>
              <a:gd name="connsiteX5" fmla="*/ 241110 w 4219591"/>
              <a:gd name="connsiteY5" fmla="*/ 2123008 h 2123008"/>
              <a:gd name="connsiteX6" fmla="*/ 0 w 4219591"/>
              <a:gd name="connsiteY6" fmla="*/ 1881898 h 2123008"/>
              <a:gd name="connsiteX7" fmla="*/ 0 w 4219591"/>
              <a:gd name="connsiteY7" fmla="*/ 241110 h 2123008"/>
              <a:gd name="connsiteX8" fmla="*/ 241110 w 4219591"/>
              <a:gd name="connsiteY8" fmla="*/ 0 h 212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9591" h="2123008">
                <a:moveTo>
                  <a:pt x="241110" y="0"/>
                </a:moveTo>
                <a:lnTo>
                  <a:pt x="3978481" y="0"/>
                </a:lnTo>
                <a:cubicBezTo>
                  <a:pt x="4111642" y="0"/>
                  <a:pt x="4219591" y="107949"/>
                  <a:pt x="4219591" y="241110"/>
                </a:cubicBezTo>
                <a:lnTo>
                  <a:pt x="4219591" y="1881898"/>
                </a:lnTo>
                <a:cubicBezTo>
                  <a:pt x="4219591" y="2015059"/>
                  <a:pt x="4111642" y="2123008"/>
                  <a:pt x="3978481" y="2123008"/>
                </a:cubicBezTo>
                <a:lnTo>
                  <a:pt x="241110" y="2123008"/>
                </a:lnTo>
                <a:cubicBezTo>
                  <a:pt x="107949" y="2123008"/>
                  <a:pt x="0" y="2015059"/>
                  <a:pt x="0" y="1881898"/>
                </a:cubicBezTo>
                <a:lnTo>
                  <a:pt x="0" y="241110"/>
                </a:lnTo>
                <a:cubicBezTo>
                  <a:pt x="0" y="107949"/>
                  <a:pt x="107949" y="0"/>
                  <a:pt x="2411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734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4B5F25-A275-6104-0F39-4459F107D4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2454" y="2965967"/>
            <a:ext cx="1557207" cy="2811787"/>
          </a:xfrm>
          <a:custGeom>
            <a:avLst/>
            <a:gdLst>
              <a:gd name="connsiteX0" fmla="*/ 334581 w 1557207"/>
              <a:gd name="connsiteY0" fmla="*/ 0 h 2811787"/>
              <a:gd name="connsiteX1" fmla="*/ 1222626 w 1557207"/>
              <a:gd name="connsiteY1" fmla="*/ 0 h 2811787"/>
              <a:gd name="connsiteX2" fmla="*/ 1557207 w 1557207"/>
              <a:gd name="connsiteY2" fmla="*/ 334581 h 2811787"/>
              <a:gd name="connsiteX3" fmla="*/ 1557207 w 1557207"/>
              <a:gd name="connsiteY3" fmla="*/ 2477206 h 2811787"/>
              <a:gd name="connsiteX4" fmla="*/ 1222626 w 1557207"/>
              <a:gd name="connsiteY4" fmla="*/ 2811787 h 2811787"/>
              <a:gd name="connsiteX5" fmla="*/ 334581 w 1557207"/>
              <a:gd name="connsiteY5" fmla="*/ 2811787 h 2811787"/>
              <a:gd name="connsiteX6" fmla="*/ 0 w 1557207"/>
              <a:gd name="connsiteY6" fmla="*/ 2477206 h 2811787"/>
              <a:gd name="connsiteX7" fmla="*/ 0 w 1557207"/>
              <a:gd name="connsiteY7" fmla="*/ 334581 h 2811787"/>
              <a:gd name="connsiteX8" fmla="*/ 334581 w 1557207"/>
              <a:gd name="connsiteY8" fmla="*/ 0 h 281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7207" h="2811787">
                <a:moveTo>
                  <a:pt x="334581" y="0"/>
                </a:moveTo>
                <a:lnTo>
                  <a:pt x="1222626" y="0"/>
                </a:lnTo>
                <a:cubicBezTo>
                  <a:pt x="1407410" y="0"/>
                  <a:pt x="1557207" y="149797"/>
                  <a:pt x="1557207" y="334581"/>
                </a:cubicBezTo>
                <a:lnTo>
                  <a:pt x="1557207" y="2477206"/>
                </a:lnTo>
                <a:cubicBezTo>
                  <a:pt x="1557207" y="2661990"/>
                  <a:pt x="1407410" y="2811787"/>
                  <a:pt x="1222626" y="2811787"/>
                </a:cubicBezTo>
                <a:lnTo>
                  <a:pt x="334581" y="2811787"/>
                </a:lnTo>
                <a:cubicBezTo>
                  <a:pt x="149797" y="2811787"/>
                  <a:pt x="0" y="2661990"/>
                  <a:pt x="0" y="2477206"/>
                </a:cubicBezTo>
                <a:lnTo>
                  <a:pt x="0" y="334581"/>
                </a:lnTo>
                <a:cubicBezTo>
                  <a:pt x="0" y="149797"/>
                  <a:pt x="149797" y="0"/>
                  <a:pt x="33458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8848FE2-B28D-D52C-0AD1-B47BF578B0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29940" y="2965967"/>
            <a:ext cx="1557207" cy="2811787"/>
          </a:xfrm>
          <a:custGeom>
            <a:avLst/>
            <a:gdLst>
              <a:gd name="connsiteX0" fmla="*/ 342259 w 1557207"/>
              <a:gd name="connsiteY0" fmla="*/ 0 h 2811787"/>
              <a:gd name="connsiteX1" fmla="*/ 1214948 w 1557207"/>
              <a:gd name="connsiteY1" fmla="*/ 0 h 2811787"/>
              <a:gd name="connsiteX2" fmla="*/ 1557207 w 1557207"/>
              <a:gd name="connsiteY2" fmla="*/ 342259 h 2811787"/>
              <a:gd name="connsiteX3" fmla="*/ 1557207 w 1557207"/>
              <a:gd name="connsiteY3" fmla="*/ 2469528 h 2811787"/>
              <a:gd name="connsiteX4" fmla="*/ 1214948 w 1557207"/>
              <a:gd name="connsiteY4" fmla="*/ 2811787 h 2811787"/>
              <a:gd name="connsiteX5" fmla="*/ 342259 w 1557207"/>
              <a:gd name="connsiteY5" fmla="*/ 2811787 h 2811787"/>
              <a:gd name="connsiteX6" fmla="*/ 0 w 1557207"/>
              <a:gd name="connsiteY6" fmla="*/ 2469528 h 2811787"/>
              <a:gd name="connsiteX7" fmla="*/ 0 w 1557207"/>
              <a:gd name="connsiteY7" fmla="*/ 342259 h 2811787"/>
              <a:gd name="connsiteX8" fmla="*/ 342259 w 1557207"/>
              <a:gd name="connsiteY8" fmla="*/ 0 h 281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7207" h="2811787">
                <a:moveTo>
                  <a:pt x="342259" y="0"/>
                </a:moveTo>
                <a:lnTo>
                  <a:pt x="1214948" y="0"/>
                </a:lnTo>
                <a:cubicBezTo>
                  <a:pt x="1403972" y="0"/>
                  <a:pt x="1557207" y="153235"/>
                  <a:pt x="1557207" y="342259"/>
                </a:cubicBezTo>
                <a:lnTo>
                  <a:pt x="1557207" y="2469528"/>
                </a:lnTo>
                <a:cubicBezTo>
                  <a:pt x="1557207" y="2658552"/>
                  <a:pt x="1403972" y="2811787"/>
                  <a:pt x="1214948" y="2811787"/>
                </a:cubicBezTo>
                <a:lnTo>
                  <a:pt x="342259" y="2811787"/>
                </a:lnTo>
                <a:cubicBezTo>
                  <a:pt x="153235" y="2811787"/>
                  <a:pt x="0" y="2658552"/>
                  <a:pt x="0" y="2469528"/>
                </a:cubicBezTo>
                <a:lnTo>
                  <a:pt x="0" y="342259"/>
                </a:lnTo>
                <a:cubicBezTo>
                  <a:pt x="0" y="153235"/>
                  <a:pt x="153235" y="0"/>
                  <a:pt x="3422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B036BD-E91D-6818-11A9-20CB65087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7426" y="2965967"/>
            <a:ext cx="1557207" cy="2811787"/>
          </a:xfrm>
          <a:custGeom>
            <a:avLst/>
            <a:gdLst>
              <a:gd name="connsiteX0" fmla="*/ 372998 w 1557207"/>
              <a:gd name="connsiteY0" fmla="*/ 0 h 2811787"/>
              <a:gd name="connsiteX1" fmla="*/ 1184209 w 1557207"/>
              <a:gd name="connsiteY1" fmla="*/ 0 h 2811787"/>
              <a:gd name="connsiteX2" fmla="*/ 1557207 w 1557207"/>
              <a:gd name="connsiteY2" fmla="*/ 372998 h 2811787"/>
              <a:gd name="connsiteX3" fmla="*/ 1557207 w 1557207"/>
              <a:gd name="connsiteY3" fmla="*/ 2438789 h 2811787"/>
              <a:gd name="connsiteX4" fmla="*/ 1184209 w 1557207"/>
              <a:gd name="connsiteY4" fmla="*/ 2811787 h 2811787"/>
              <a:gd name="connsiteX5" fmla="*/ 372998 w 1557207"/>
              <a:gd name="connsiteY5" fmla="*/ 2811787 h 2811787"/>
              <a:gd name="connsiteX6" fmla="*/ 0 w 1557207"/>
              <a:gd name="connsiteY6" fmla="*/ 2438789 h 2811787"/>
              <a:gd name="connsiteX7" fmla="*/ 0 w 1557207"/>
              <a:gd name="connsiteY7" fmla="*/ 372998 h 2811787"/>
              <a:gd name="connsiteX8" fmla="*/ 372998 w 1557207"/>
              <a:gd name="connsiteY8" fmla="*/ 0 h 281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7207" h="2811787">
                <a:moveTo>
                  <a:pt x="372998" y="0"/>
                </a:moveTo>
                <a:lnTo>
                  <a:pt x="1184209" y="0"/>
                </a:lnTo>
                <a:cubicBezTo>
                  <a:pt x="1390210" y="0"/>
                  <a:pt x="1557207" y="166997"/>
                  <a:pt x="1557207" y="372998"/>
                </a:cubicBezTo>
                <a:lnTo>
                  <a:pt x="1557207" y="2438789"/>
                </a:lnTo>
                <a:cubicBezTo>
                  <a:pt x="1557207" y="2644790"/>
                  <a:pt x="1390210" y="2811787"/>
                  <a:pt x="1184209" y="2811787"/>
                </a:cubicBezTo>
                <a:lnTo>
                  <a:pt x="372998" y="2811787"/>
                </a:lnTo>
                <a:cubicBezTo>
                  <a:pt x="166997" y="2811787"/>
                  <a:pt x="0" y="2644790"/>
                  <a:pt x="0" y="2438789"/>
                </a:cubicBezTo>
                <a:lnTo>
                  <a:pt x="0" y="372998"/>
                </a:lnTo>
                <a:cubicBezTo>
                  <a:pt x="0" y="166997"/>
                  <a:pt x="166997" y="0"/>
                  <a:pt x="37299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4931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E47E34-F3FB-E4A5-1FAC-57F04A7EF0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92670" y="1034896"/>
            <a:ext cx="2616865" cy="4761161"/>
          </a:xfrm>
          <a:custGeom>
            <a:avLst/>
            <a:gdLst>
              <a:gd name="connsiteX0" fmla="*/ 382088 w 2616865"/>
              <a:gd name="connsiteY0" fmla="*/ 0 h 4761161"/>
              <a:gd name="connsiteX1" fmla="*/ 2234777 w 2616865"/>
              <a:gd name="connsiteY1" fmla="*/ 0 h 4761161"/>
              <a:gd name="connsiteX2" fmla="*/ 2616865 w 2616865"/>
              <a:gd name="connsiteY2" fmla="*/ 382088 h 4761161"/>
              <a:gd name="connsiteX3" fmla="*/ 2616865 w 2616865"/>
              <a:gd name="connsiteY3" fmla="*/ 4379073 h 4761161"/>
              <a:gd name="connsiteX4" fmla="*/ 2234777 w 2616865"/>
              <a:gd name="connsiteY4" fmla="*/ 4761161 h 4761161"/>
              <a:gd name="connsiteX5" fmla="*/ 382088 w 2616865"/>
              <a:gd name="connsiteY5" fmla="*/ 4761161 h 4761161"/>
              <a:gd name="connsiteX6" fmla="*/ 0 w 2616865"/>
              <a:gd name="connsiteY6" fmla="*/ 4379073 h 4761161"/>
              <a:gd name="connsiteX7" fmla="*/ 0 w 2616865"/>
              <a:gd name="connsiteY7" fmla="*/ 382088 h 4761161"/>
              <a:gd name="connsiteX8" fmla="*/ 382088 w 2616865"/>
              <a:gd name="connsiteY8" fmla="*/ 0 h 476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6865" h="4761161">
                <a:moveTo>
                  <a:pt x="382088" y="0"/>
                </a:moveTo>
                <a:lnTo>
                  <a:pt x="2234777" y="0"/>
                </a:lnTo>
                <a:cubicBezTo>
                  <a:pt x="2445798" y="0"/>
                  <a:pt x="2616865" y="171067"/>
                  <a:pt x="2616865" y="382088"/>
                </a:cubicBezTo>
                <a:lnTo>
                  <a:pt x="2616865" y="4379073"/>
                </a:lnTo>
                <a:cubicBezTo>
                  <a:pt x="2616865" y="4590094"/>
                  <a:pt x="2445798" y="4761161"/>
                  <a:pt x="2234777" y="4761161"/>
                </a:cubicBezTo>
                <a:lnTo>
                  <a:pt x="382088" y="4761161"/>
                </a:lnTo>
                <a:cubicBezTo>
                  <a:pt x="171067" y="4761161"/>
                  <a:pt x="0" y="4590094"/>
                  <a:pt x="0" y="4379073"/>
                </a:cubicBezTo>
                <a:lnTo>
                  <a:pt x="0" y="382088"/>
                </a:lnTo>
                <a:cubicBezTo>
                  <a:pt x="0" y="171067"/>
                  <a:pt x="171067" y="0"/>
                  <a:pt x="3820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755C8C0-4DBD-CBCD-6538-B1599BEEBE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0091" y="1581021"/>
            <a:ext cx="1193406" cy="411082"/>
          </a:xfrm>
          <a:custGeom>
            <a:avLst/>
            <a:gdLst>
              <a:gd name="connsiteX0" fmla="*/ 205541 w 1193406"/>
              <a:gd name="connsiteY0" fmla="*/ 0 h 411082"/>
              <a:gd name="connsiteX1" fmla="*/ 987865 w 1193406"/>
              <a:gd name="connsiteY1" fmla="*/ 0 h 411082"/>
              <a:gd name="connsiteX2" fmla="*/ 1193406 w 1193406"/>
              <a:gd name="connsiteY2" fmla="*/ 205541 h 411082"/>
              <a:gd name="connsiteX3" fmla="*/ 987865 w 1193406"/>
              <a:gd name="connsiteY3" fmla="*/ 411082 h 411082"/>
              <a:gd name="connsiteX4" fmla="*/ 205541 w 1193406"/>
              <a:gd name="connsiteY4" fmla="*/ 411082 h 411082"/>
              <a:gd name="connsiteX5" fmla="*/ 0 w 1193406"/>
              <a:gd name="connsiteY5" fmla="*/ 205541 h 411082"/>
              <a:gd name="connsiteX6" fmla="*/ 205541 w 1193406"/>
              <a:gd name="connsiteY6" fmla="*/ 0 h 41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3406" h="411082">
                <a:moveTo>
                  <a:pt x="205541" y="0"/>
                </a:moveTo>
                <a:lnTo>
                  <a:pt x="987865" y="0"/>
                </a:lnTo>
                <a:cubicBezTo>
                  <a:pt x="1101382" y="0"/>
                  <a:pt x="1193406" y="92024"/>
                  <a:pt x="1193406" y="205541"/>
                </a:cubicBezTo>
                <a:cubicBezTo>
                  <a:pt x="1193406" y="319058"/>
                  <a:pt x="1101382" y="411082"/>
                  <a:pt x="987865" y="411082"/>
                </a:cubicBezTo>
                <a:lnTo>
                  <a:pt x="205541" y="411082"/>
                </a:lnTo>
                <a:cubicBezTo>
                  <a:pt x="92024" y="411082"/>
                  <a:pt x="0" y="319058"/>
                  <a:pt x="0" y="205541"/>
                </a:cubicBezTo>
                <a:cubicBezTo>
                  <a:pt x="0" y="92024"/>
                  <a:pt x="92024" y="0"/>
                  <a:pt x="2055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673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B2F4F8C-5B1B-3715-F24E-E7E88EA382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7647" y="1228941"/>
            <a:ext cx="1468935" cy="2558386"/>
          </a:xfrm>
          <a:custGeom>
            <a:avLst/>
            <a:gdLst>
              <a:gd name="connsiteX0" fmla="*/ 244827 w 1468935"/>
              <a:gd name="connsiteY0" fmla="*/ 0 h 2558386"/>
              <a:gd name="connsiteX1" fmla="*/ 1224108 w 1468935"/>
              <a:gd name="connsiteY1" fmla="*/ 0 h 2558386"/>
              <a:gd name="connsiteX2" fmla="*/ 1468935 w 1468935"/>
              <a:gd name="connsiteY2" fmla="*/ 244827 h 2558386"/>
              <a:gd name="connsiteX3" fmla="*/ 1468935 w 1468935"/>
              <a:gd name="connsiteY3" fmla="*/ 2313559 h 2558386"/>
              <a:gd name="connsiteX4" fmla="*/ 1224108 w 1468935"/>
              <a:gd name="connsiteY4" fmla="*/ 2558386 h 2558386"/>
              <a:gd name="connsiteX5" fmla="*/ 244827 w 1468935"/>
              <a:gd name="connsiteY5" fmla="*/ 2558386 h 2558386"/>
              <a:gd name="connsiteX6" fmla="*/ 0 w 1468935"/>
              <a:gd name="connsiteY6" fmla="*/ 2313559 h 2558386"/>
              <a:gd name="connsiteX7" fmla="*/ 0 w 1468935"/>
              <a:gd name="connsiteY7" fmla="*/ 244827 h 2558386"/>
              <a:gd name="connsiteX8" fmla="*/ 244827 w 1468935"/>
              <a:gd name="connsiteY8" fmla="*/ 0 h 255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935" h="2558386">
                <a:moveTo>
                  <a:pt x="244827" y="0"/>
                </a:moveTo>
                <a:lnTo>
                  <a:pt x="1224108" y="0"/>
                </a:lnTo>
                <a:cubicBezTo>
                  <a:pt x="1359322" y="0"/>
                  <a:pt x="1468935" y="109613"/>
                  <a:pt x="1468935" y="244827"/>
                </a:cubicBezTo>
                <a:lnTo>
                  <a:pt x="1468935" y="2313559"/>
                </a:lnTo>
                <a:cubicBezTo>
                  <a:pt x="1468935" y="2448773"/>
                  <a:pt x="1359322" y="2558386"/>
                  <a:pt x="1224108" y="2558386"/>
                </a:cubicBezTo>
                <a:lnTo>
                  <a:pt x="244827" y="2558386"/>
                </a:lnTo>
                <a:cubicBezTo>
                  <a:pt x="109613" y="2558386"/>
                  <a:pt x="0" y="2448773"/>
                  <a:pt x="0" y="2313559"/>
                </a:cubicBezTo>
                <a:lnTo>
                  <a:pt x="0" y="244827"/>
                </a:lnTo>
                <a:cubicBezTo>
                  <a:pt x="0" y="109613"/>
                  <a:pt x="109613" y="0"/>
                  <a:pt x="24482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93CA5B1-278E-9036-FD86-3624DEE6BE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07565" y="1103971"/>
            <a:ext cx="2977129" cy="2808328"/>
          </a:xfrm>
          <a:custGeom>
            <a:avLst/>
            <a:gdLst>
              <a:gd name="connsiteX0" fmla="*/ 349356 w 2977129"/>
              <a:gd name="connsiteY0" fmla="*/ 0 h 2808328"/>
              <a:gd name="connsiteX1" fmla="*/ 2627773 w 2977129"/>
              <a:gd name="connsiteY1" fmla="*/ 0 h 2808328"/>
              <a:gd name="connsiteX2" fmla="*/ 2977129 w 2977129"/>
              <a:gd name="connsiteY2" fmla="*/ 349356 h 2808328"/>
              <a:gd name="connsiteX3" fmla="*/ 2977129 w 2977129"/>
              <a:gd name="connsiteY3" fmla="*/ 2458972 h 2808328"/>
              <a:gd name="connsiteX4" fmla="*/ 2627773 w 2977129"/>
              <a:gd name="connsiteY4" fmla="*/ 2808328 h 2808328"/>
              <a:gd name="connsiteX5" fmla="*/ 349356 w 2977129"/>
              <a:gd name="connsiteY5" fmla="*/ 2808328 h 2808328"/>
              <a:gd name="connsiteX6" fmla="*/ 0 w 2977129"/>
              <a:gd name="connsiteY6" fmla="*/ 2458972 h 2808328"/>
              <a:gd name="connsiteX7" fmla="*/ 0 w 2977129"/>
              <a:gd name="connsiteY7" fmla="*/ 349356 h 2808328"/>
              <a:gd name="connsiteX8" fmla="*/ 349356 w 2977129"/>
              <a:gd name="connsiteY8" fmla="*/ 0 h 280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7129" h="2808328">
                <a:moveTo>
                  <a:pt x="349356" y="0"/>
                </a:moveTo>
                <a:lnTo>
                  <a:pt x="2627773" y="0"/>
                </a:lnTo>
                <a:cubicBezTo>
                  <a:pt x="2820717" y="0"/>
                  <a:pt x="2977129" y="156412"/>
                  <a:pt x="2977129" y="349356"/>
                </a:cubicBezTo>
                <a:lnTo>
                  <a:pt x="2977129" y="2458972"/>
                </a:lnTo>
                <a:cubicBezTo>
                  <a:pt x="2977129" y="2651916"/>
                  <a:pt x="2820717" y="2808328"/>
                  <a:pt x="2627773" y="2808328"/>
                </a:cubicBezTo>
                <a:lnTo>
                  <a:pt x="349356" y="2808328"/>
                </a:lnTo>
                <a:cubicBezTo>
                  <a:pt x="156412" y="2808328"/>
                  <a:pt x="0" y="2651916"/>
                  <a:pt x="0" y="2458972"/>
                </a:cubicBezTo>
                <a:lnTo>
                  <a:pt x="0" y="349356"/>
                </a:lnTo>
                <a:cubicBezTo>
                  <a:pt x="0" y="156412"/>
                  <a:pt x="156412" y="0"/>
                  <a:pt x="34935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5DF32BF-95F2-A4A7-EB85-2C4D29D9FF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96999" y="2754351"/>
            <a:ext cx="2233323" cy="3412273"/>
          </a:xfrm>
          <a:custGeom>
            <a:avLst/>
            <a:gdLst>
              <a:gd name="connsiteX0" fmla="*/ 342726 w 2233323"/>
              <a:gd name="connsiteY0" fmla="*/ 0 h 3412273"/>
              <a:gd name="connsiteX1" fmla="*/ 1890597 w 2233323"/>
              <a:gd name="connsiteY1" fmla="*/ 0 h 3412273"/>
              <a:gd name="connsiteX2" fmla="*/ 2233323 w 2233323"/>
              <a:gd name="connsiteY2" fmla="*/ 342726 h 3412273"/>
              <a:gd name="connsiteX3" fmla="*/ 2233323 w 2233323"/>
              <a:gd name="connsiteY3" fmla="*/ 3069547 h 3412273"/>
              <a:gd name="connsiteX4" fmla="*/ 1890597 w 2233323"/>
              <a:gd name="connsiteY4" fmla="*/ 3412273 h 3412273"/>
              <a:gd name="connsiteX5" fmla="*/ 342726 w 2233323"/>
              <a:gd name="connsiteY5" fmla="*/ 3412273 h 3412273"/>
              <a:gd name="connsiteX6" fmla="*/ 0 w 2233323"/>
              <a:gd name="connsiteY6" fmla="*/ 3069547 h 3412273"/>
              <a:gd name="connsiteX7" fmla="*/ 0 w 2233323"/>
              <a:gd name="connsiteY7" fmla="*/ 342726 h 3412273"/>
              <a:gd name="connsiteX8" fmla="*/ 342726 w 2233323"/>
              <a:gd name="connsiteY8" fmla="*/ 0 h 341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3323" h="3412273">
                <a:moveTo>
                  <a:pt x="342726" y="0"/>
                </a:moveTo>
                <a:lnTo>
                  <a:pt x="1890597" y="0"/>
                </a:lnTo>
                <a:cubicBezTo>
                  <a:pt x="2079879" y="0"/>
                  <a:pt x="2233323" y="153444"/>
                  <a:pt x="2233323" y="342726"/>
                </a:cubicBezTo>
                <a:lnTo>
                  <a:pt x="2233323" y="3069547"/>
                </a:lnTo>
                <a:cubicBezTo>
                  <a:pt x="2233323" y="3258829"/>
                  <a:pt x="2079879" y="3412273"/>
                  <a:pt x="1890597" y="3412273"/>
                </a:cubicBezTo>
                <a:lnTo>
                  <a:pt x="342726" y="3412273"/>
                </a:lnTo>
                <a:cubicBezTo>
                  <a:pt x="153444" y="3412273"/>
                  <a:pt x="0" y="3258829"/>
                  <a:pt x="0" y="3069547"/>
                </a:cubicBezTo>
                <a:lnTo>
                  <a:pt x="0" y="342726"/>
                </a:lnTo>
                <a:cubicBezTo>
                  <a:pt x="0" y="153444"/>
                  <a:pt x="153444" y="0"/>
                  <a:pt x="34272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19EB582-1406-A725-B922-917A468056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542627" y="2754351"/>
            <a:ext cx="2233323" cy="3412273"/>
          </a:xfrm>
          <a:custGeom>
            <a:avLst/>
            <a:gdLst>
              <a:gd name="connsiteX0" fmla="*/ 1890597 w 2233323"/>
              <a:gd name="connsiteY0" fmla="*/ 0 h 3412273"/>
              <a:gd name="connsiteX1" fmla="*/ 342726 w 2233323"/>
              <a:gd name="connsiteY1" fmla="*/ 0 h 3412273"/>
              <a:gd name="connsiteX2" fmla="*/ 0 w 2233323"/>
              <a:gd name="connsiteY2" fmla="*/ 342726 h 3412273"/>
              <a:gd name="connsiteX3" fmla="*/ 0 w 2233323"/>
              <a:gd name="connsiteY3" fmla="*/ 3069547 h 3412273"/>
              <a:gd name="connsiteX4" fmla="*/ 342726 w 2233323"/>
              <a:gd name="connsiteY4" fmla="*/ 3412273 h 3412273"/>
              <a:gd name="connsiteX5" fmla="*/ 1890597 w 2233323"/>
              <a:gd name="connsiteY5" fmla="*/ 3412273 h 3412273"/>
              <a:gd name="connsiteX6" fmla="*/ 2233323 w 2233323"/>
              <a:gd name="connsiteY6" fmla="*/ 3069547 h 3412273"/>
              <a:gd name="connsiteX7" fmla="*/ 2233323 w 2233323"/>
              <a:gd name="connsiteY7" fmla="*/ 342726 h 3412273"/>
              <a:gd name="connsiteX8" fmla="*/ 1890597 w 2233323"/>
              <a:gd name="connsiteY8" fmla="*/ 0 h 341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3323" h="3412273">
                <a:moveTo>
                  <a:pt x="1890597" y="0"/>
                </a:moveTo>
                <a:lnTo>
                  <a:pt x="342726" y="0"/>
                </a:lnTo>
                <a:cubicBezTo>
                  <a:pt x="153444" y="0"/>
                  <a:pt x="0" y="153444"/>
                  <a:pt x="0" y="342726"/>
                </a:cubicBezTo>
                <a:lnTo>
                  <a:pt x="0" y="3069547"/>
                </a:lnTo>
                <a:cubicBezTo>
                  <a:pt x="0" y="3258829"/>
                  <a:pt x="153444" y="3412273"/>
                  <a:pt x="342726" y="3412273"/>
                </a:cubicBezTo>
                <a:lnTo>
                  <a:pt x="1890597" y="3412273"/>
                </a:lnTo>
                <a:cubicBezTo>
                  <a:pt x="2079879" y="3412273"/>
                  <a:pt x="2233323" y="3258829"/>
                  <a:pt x="2233323" y="3069547"/>
                </a:cubicBezTo>
                <a:lnTo>
                  <a:pt x="2233323" y="342726"/>
                </a:lnTo>
                <a:cubicBezTo>
                  <a:pt x="2233323" y="153444"/>
                  <a:pt x="2079879" y="0"/>
                  <a:pt x="18905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E7F6CC1-0A08-BEC6-199F-B07A51EB5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61677" y="4014439"/>
            <a:ext cx="2323016" cy="2152185"/>
          </a:xfrm>
          <a:custGeom>
            <a:avLst/>
            <a:gdLst>
              <a:gd name="connsiteX0" fmla="*/ 295753 w 2323016"/>
              <a:gd name="connsiteY0" fmla="*/ 0 h 2152185"/>
              <a:gd name="connsiteX1" fmla="*/ 2027263 w 2323016"/>
              <a:gd name="connsiteY1" fmla="*/ 0 h 2152185"/>
              <a:gd name="connsiteX2" fmla="*/ 2323016 w 2323016"/>
              <a:gd name="connsiteY2" fmla="*/ 295753 h 2152185"/>
              <a:gd name="connsiteX3" fmla="*/ 2323016 w 2323016"/>
              <a:gd name="connsiteY3" fmla="*/ 1856432 h 2152185"/>
              <a:gd name="connsiteX4" fmla="*/ 2027263 w 2323016"/>
              <a:gd name="connsiteY4" fmla="*/ 2152185 h 2152185"/>
              <a:gd name="connsiteX5" fmla="*/ 295753 w 2323016"/>
              <a:gd name="connsiteY5" fmla="*/ 2152185 h 2152185"/>
              <a:gd name="connsiteX6" fmla="*/ 0 w 2323016"/>
              <a:gd name="connsiteY6" fmla="*/ 1856432 h 2152185"/>
              <a:gd name="connsiteX7" fmla="*/ 0 w 2323016"/>
              <a:gd name="connsiteY7" fmla="*/ 295753 h 2152185"/>
              <a:gd name="connsiteX8" fmla="*/ 295753 w 2323016"/>
              <a:gd name="connsiteY8" fmla="*/ 0 h 215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3016" h="2152185">
                <a:moveTo>
                  <a:pt x="295753" y="0"/>
                </a:moveTo>
                <a:lnTo>
                  <a:pt x="2027263" y="0"/>
                </a:lnTo>
                <a:cubicBezTo>
                  <a:pt x="2190603" y="0"/>
                  <a:pt x="2323016" y="132413"/>
                  <a:pt x="2323016" y="295753"/>
                </a:cubicBezTo>
                <a:lnTo>
                  <a:pt x="2323016" y="1856432"/>
                </a:lnTo>
                <a:cubicBezTo>
                  <a:pt x="2323016" y="2019772"/>
                  <a:pt x="2190603" y="2152185"/>
                  <a:pt x="2027263" y="2152185"/>
                </a:cubicBezTo>
                <a:lnTo>
                  <a:pt x="295753" y="2152185"/>
                </a:lnTo>
                <a:cubicBezTo>
                  <a:pt x="132413" y="2152185"/>
                  <a:pt x="0" y="2019772"/>
                  <a:pt x="0" y="1856432"/>
                </a:cubicBezTo>
                <a:lnTo>
                  <a:pt x="0" y="295753"/>
                </a:lnTo>
                <a:cubicBezTo>
                  <a:pt x="0" y="132413"/>
                  <a:pt x="132413" y="0"/>
                  <a:pt x="29575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EEA59FF-20AD-EE85-7D8C-BE247ECED8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6356" y="4014439"/>
            <a:ext cx="2323016" cy="2152185"/>
          </a:xfrm>
          <a:custGeom>
            <a:avLst/>
            <a:gdLst>
              <a:gd name="connsiteX0" fmla="*/ 284583 w 2323016"/>
              <a:gd name="connsiteY0" fmla="*/ 0 h 2152185"/>
              <a:gd name="connsiteX1" fmla="*/ 2038433 w 2323016"/>
              <a:gd name="connsiteY1" fmla="*/ 0 h 2152185"/>
              <a:gd name="connsiteX2" fmla="*/ 2323016 w 2323016"/>
              <a:gd name="connsiteY2" fmla="*/ 284583 h 2152185"/>
              <a:gd name="connsiteX3" fmla="*/ 2323016 w 2323016"/>
              <a:gd name="connsiteY3" fmla="*/ 1867602 h 2152185"/>
              <a:gd name="connsiteX4" fmla="*/ 2038433 w 2323016"/>
              <a:gd name="connsiteY4" fmla="*/ 2152185 h 2152185"/>
              <a:gd name="connsiteX5" fmla="*/ 284583 w 2323016"/>
              <a:gd name="connsiteY5" fmla="*/ 2152185 h 2152185"/>
              <a:gd name="connsiteX6" fmla="*/ 0 w 2323016"/>
              <a:gd name="connsiteY6" fmla="*/ 1867602 h 2152185"/>
              <a:gd name="connsiteX7" fmla="*/ 0 w 2323016"/>
              <a:gd name="connsiteY7" fmla="*/ 284583 h 2152185"/>
              <a:gd name="connsiteX8" fmla="*/ 284583 w 2323016"/>
              <a:gd name="connsiteY8" fmla="*/ 0 h 2152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3016" h="2152185">
                <a:moveTo>
                  <a:pt x="284583" y="0"/>
                </a:moveTo>
                <a:lnTo>
                  <a:pt x="2038433" y="0"/>
                </a:lnTo>
                <a:cubicBezTo>
                  <a:pt x="2195604" y="0"/>
                  <a:pt x="2323016" y="127412"/>
                  <a:pt x="2323016" y="284583"/>
                </a:cubicBezTo>
                <a:lnTo>
                  <a:pt x="2323016" y="1867602"/>
                </a:lnTo>
                <a:cubicBezTo>
                  <a:pt x="2323016" y="2024773"/>
                  <a:pt x="2195604" y="2152185"/>
                  <a:pt x="2038433" y="2152185"/>
                </a:cubicBezTo>
                <a:lnTo>
                  <a:pt x="284583" y="2152185"/>
                </a:lnTo>
                <a:cubicBezTo>
                  <a:pt x="127412" y="2152185"/>
                  <a:pt x="0" y="2024773"/>
                  <a:pt x="0" y="1867602"/>
                </a:cubicBezTo>
                <a:lnTo>
                  <a:pt x="0" y="284583"/>
                </a:lnTo>
                <a:cubicBezTo>
                  <a:pt x="0" y="127412"/>
                  <a:pt x="127412" y="0"/>
                  <a:pt x="28458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2901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89FCAC1-3DCB-51F6-4D94-939D75B57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1230" y="3419916"/>
            <a:ext cx="1796801" cy="2290136"/>
          </a:xfrm>
          <a:custGeom>
            <a:avLst/>
            <a:gdLst>
              <a:gd name="connsiteX0" fmla="*/ 240574 w 1796801"/>
              <a:gd name="connsiteY0" fmla="*/ 0 h 2290136"/>
              <a:gd name="connsiteX1" fmla="*/ 1556227 w 1796801"/>
              <a:gd name="connsiteY1" fmla="*/ 0 h 2290136"/>
              <a:gd name="connsiteX2" fmla="*/ 1796801 w 1796801"/>
              <a:gd name="connsiteY2" fmla="*/ 240574 h 2290136"/>
              <a:gd name="connsiteX3" fmla="*/ 1796801 w 1796801"/>
              <a:gd name="connsiteY3" fmla="*/ 2049562 h 2290136"/>
              <a:gd name="connsiteX4" fmla="*/ 1556227 w 1796801"/>
              <a:gd name="connsiteY4" fmla="*/ 2290136 h 2290136"/>
              <a:gd name="connsiteX5" fmla="*/ 240574 w 1796801"/>
              <a:gd name="connsiteY5" fmla="*/ 2290136 h 2290136"/>
              <a:gd name="connsiteX6" fmla="*/ 0 w 1796801"/>
              <a:gd name="connsiteY6" fmla="*/ 2049562 h 2290136"/>
              <a:gd name="connsiteX7" fmla="*/ 0 w 1796801"/>
              <a:gd name="connsiteY7" fmla="*/ 240574 h 2290136"/>
              <a:gd name="connsiteX8" fmla="*/ 240574 w 1796801"/>
              <a:gd name="connsiteY8" fmla="*/ 0 h 229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6801" h="2290136">
                <a:moveTo>
                  <a:pt x="240574" y="0"/>
                </a:moveTo>
                <a:lnTo>
                  <a:pt x="1556227" y="0"/>
                </a:lnTo>
                <a:cubicBezTo>
                  <a:pt x="1689092" y="0"/>
                  <a:pt x="1796801" y="107709"/>
                  <a:pt x="1796801" y="240574"/>
                </a:cubicBezTo>
                <a:lnTo>
                  <a:pt x="1796801" y="2049562"/>
                </a:lnTo>
                <a:cubicBezTo>
                  <a:pt x="1796801" y="2182427"/>
                  <a:pt x="1689092" y="2290136"/>
                  <a:pt x="1556227" y="2290136"/>
                </a:cubicBezTo>
                <a:lnTo>
                  <a:pt x="240574" y="2290136"/>
                </a:lnTo>
                <a:cubicBezTo>
                  <a:pt x="107709" y="2290136"/>
                  <a:pt x="0" y="2182427"/>
                  <a:pt x="0" y="2049562"/>
                </a:cubicBezTo>
                <a:lnTo>
                  <a:pt x="0" y="240574"/>
                </a:lnTo>
                <a:cubicBezTo>
                  <a:pt x="0" y="107709"/>
                  <a:pt x="107709" y="0"/>
                  <a:pt x="24057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753D57-7EE5-5A37-D1C8-EFD56CF5A8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3427" y="3419916"/>
            <a:ext cx="1796801" cy="2290136"/>
          </a:xfrm>
          <a:custGeom>
            <a:avLst/>
            <a:gdLst>
              <a:gd name="connsiteX0" fmla="*/ 240574 w 1796801"/>
              <a:gd name="connsiteY0" fmla="*/ 0 h 2290136"/>
              <a:gd name="connsiteX1" fmla="*/ 1556227 w 1796801"/>
              <a:gd name="connsiteY1" fmla="*/ 0 h 2290136"/>
              <a:gd name="connsiteX2" fmla="*/ 1796801 w 1796801"/>
              <a:gd name="connsiteY2" fmla="*/ 240574 h 2290136"/>
              <a:gd name="connsiteX3" fmla="*/ 1796801 w 1796801"/>
              <a:gd name="connsiteY3" fmla="*/ 2049562 h 2290136"/>
              <a:gd name="connsiteX4" fmla="*/ 1556227 w 1796801"/>
              <a:gd name="connsiteY4" fmla="*/ 2290136 h 2290136"/>
              <a:gd name="connsiteX5" fmla="*/ 240574 w 1796801"/>
              <a:gd name="connsiteY5" fmla="*/ 2290136 h 2290136"/>
              <a:gd name="connsiteX6" fmla="*/ 0 w 1796801"/>
              <a:gd name="connsiteY6" fmla="*/ 2049562 h 2290136"/>
              <a:gd name="connsiteX7" fmla="*/ 0 w 1796801"/>
              <a:gd name="connsiteY7" fmla="*/ 240574 h 2290136"/>
              <a:gd name="connsiteX8" fmla="*/ 240574 w 1796801"/>
              <a:gd name="connsiteY8" fmla="*/ 0 h 229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6801" h="2290136">
                <a:moveTo>
                  <a:pt x="240574" y="0"/>
                </a:moveTo>
                <a:lnTo>
                  <a:pt x="1556227" y="0"/>
                </a:lnTo>
                <a:cubicBezTo>
                  <a:pt x="1689092" y="0"/>
                  <a:pt x="1796801" y="107709"/>
                  <a:pt x="1796801" y="240574"/>
                </a:cubicBezTo>
                <a:lnTo>
                  <a:pt x="1796801" y="2049562"/>
                </a:lnTo>
                <a:cubicBezTo>
                  <a:pt x="1796801" y="2182427"/>
                  <a:pt x="1689092" y="2290136"/>
                  <a:pt x="1556227" y="2290136"/>
                </a:cubicBezTo>
                <a:lnTo>
                  <a:pt x="240574" y="2290136"/>
                </a:lnTo>
                <a:cubicBezTo>
                  <a:pt x="107709" y="2290136"/>
                  <a:pt x="0" y="2182427"/>
                  <a:pt x="0" y="2049562"/>
                </a:cubicBezTo>
                <a:lnTo>
                  <a:pt x="0" y="240574"/>
                </a:lnTo>
                <a:cubicBezTo>
                  <a:pt x="0" y="107709"/>
                  <a:pt x="107709" y="0"/>
                  <a:pt x="24057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4193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95EA04-30E7-F654-16BD-6EE4660008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85770"/>
            <a:ext cx="5476568" cy="4552332"/>
          </a:xfrm>
          <a:custGeom>
            <a:avLst/>
            <a:gdLst>
              <a:gd name="connsiteX0" fmla="*/ 0 w 5476568"/>
              <a:gd name="connsiteY0" fmla="*/ 0 h 4552332"/>
              <a:gd name="connsiteX1" fmla="*/ 5003672 w 5476568"/>
              <a:gd name="connsiteY1" fmla="*/ 0 h 4552332"/>
              <a:gd name="connsiteX2" fmla="*/ 5476568 w 5476568"/>
              <a:gd name="connsiteY2" fmla="*/ 472896 h 4552332"/>
              <a:gd name="connsiteX3" fmla="*/ 5476568 w 5476568"/>
              <a:gd name="connsiteY3" fmla="*/ 4079436 h 4552332"/>
              <a:gd name="connsiteX4" fmla="*/ 5003672 w 5476568"/>
              <a:gd name="connsiteY4" fmla="*/ 4552332 h 4552332"/>
              <a:gd name="connsiteX5" fmla="*/ 0 w 5476568"/>
              <a:gd name="connsiteY5" fmla="*/ 4552332 h 455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6568" h="4552332">
                <a:moveTo>
                  <a:pt x="0" y="0"/>
                </a:moveTo>
                <a:lnTo>
                  <a:pt x="5003672" y="0"/>
                </a:lnTo>
                <a:cubicBezTo>
                  <a:pt x="5264845" y="0"/>
                  <a:pt x="5476568" y="211723"/>
                  <a:pt x="5476568" y="472896"/>
                </a:cubicBezTo>
                <a:lnTo>
                  <a:pt x="5476568" y="4079436"/>
                </a:lnTo>
                <a:cubicBezTo>
                  <a:pt x="5476568" y="4340609"/>
                  <a:pt x="5264845" y="4552332"/>
                  <a:pt x="5003672" y="4552332"/>
                </a:cubicBezTo>
                <a:lnTo>
                  <a:pt x="0" y="45523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566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AFFED7-53D0-9943-41F8-148233647B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06436" y="3438832"/>
            <a:ext cx="8779130" cy="2284495"/>
          </a:xfrm>
          <a:custGeom>
            <a:avLst/>
            <a:gdLst>
              <a:gd name="connsiteX0" fmla="*/ 305871 w 8779130"/>
              <a:gd name="connsiteY0" fmla="*/ 0 h 2284495"/>
              <a:gd name="connsiteX1" fmla="*/ 8473259 w 8779130"/>
              <a:gd name="connsiteY1" fmla="*/ 0 h 2284495"/>
              <a:gd name="connsiteX2" fmla="*/ 8779130 w 8779130"/>
              <a:gd name="connsiteY2" fmla="*/ 305871 h 2284495"/>
              <a:gd name="connsiteX3" fmla="*/ 8779130 w 8779130"/>
              <a:gd name="connsiteY3" fmla="*/ 1978624 h 2284495"/>
              <a:gd name="connsiteX4" fmla="*/ 8473259 w 8779130"/>
              <a:gd name="connsiteY4" fmla="*/ 2284495 h 2284495"/>
              <a:gd name="connsiteX5" fmla="*/ 305871 w 8779130"/>
              <a:gd name="connsiteY5" fmla="*/ 2284495 h 2284495"/>
              <a:gd name="connsiteX6" fmla="*/ 0 w 8779130"/>
              <a:gd name="connsiteY6" fmla="*/ 1978624 h 2284495"/>
              <a:gd name="connsiteX7" fmla="*/ 0 w 8779130"/>
              <a:gd name="connsiteY7" fmla="*/ 305871 h 2284495"/>
              <a:gd name="connsiteX8" fmla="*/ 305871 w 8779130"/>
              <a:gd name="connsiteY8" fmla="*/ 0 h 228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79130" h="2284495">
                <a:moveTo>
                  <a:pt x="305871" y="0"/>
                </a:moveTo>
                <a:lnTo>
                  <a:pt x="8473259" y="0"/>
                </a:lnTo>
                <a:cubicBezTo>
                  <a:pt x="8642187" y="0"/>
                  <a:pt x="8779130" y="136943"/>
                  <a:pt x="8779130" y="305871"/>
                </a:cubicBezTo>
                <a:lnTo>
                  <a:pt x="8779130" y="1978624"/>
                </a:lnTo>
                <a:cubicBezTo>
                  <a:pt x="8779130" y="2147552"/>
                  <a:pt x="8642187" y="2284495"/>
                  <a:pt x="8473259" y="2284495"/>
                </a:cubicBezTo>
                <a:lnTo>
                  <a:pt x="305871" y="2284495"/>
                </a:lnTo>
                <a:cubicBezTo>
                  <a:pt x="136943" y="2284495"/>
                  <a:pt x="0" y="2147552"/>
                  <a:pt x="0" y="1978624"/>
                </a:cubicBezTo>
                <a:lnTo>
                  <a:pt x="0" y="305871"/>
                </a:lnTo>
                <a:cubicBezTo>
                  <a:pt x="0" y="136943"/>
                  <a:pt x="136943" y="0"/>
                  <a:pt x="30587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46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2AA58-DD3B-671B-99A5-BA70A9E2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88FE6-2C2B-2F37-E4F2-6B47B88B7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90C1B-2118-6324-D813-9CB9809E3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C0569-F004-46E1-BEE2-8AFB6A4AA5A0}" type="datetimeFigureOut">
              <a:rPr lang="en-ID" smtClean="0"/>
              <a:t>09/04/2025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FC7C1-3DD9-E6AD-739D-C85D5D7FC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B2235-6C93-D819-C63A-54C5E7090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182FA-9CE4-424A-A9CB-45C609196D1B}" type="slidenum">
              <a:rPr lang="en-ID" smtClean="0"/>
              <a:t>‹Nº›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930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1.png"/><Relationship Id="rId3" Type="http://schemas.openxmlformats.org/officeDocument/2006/relationships/image" Target="../media/image12.jpg"/><Relationship Id="rId7" Type="http://schemas.openxmlformats.org/officeDocument/2006/relationships/image" Target="../media/image4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5.svg"/><Relationship Id="rId4" Type="http://schemas.openxmlformats.org/officeDocument/2006/relationships/image" Target="../media/image13.jp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.svg"/><Relationship Id="rId3" Type="http://schemas.openxmlformats.org/officeDocument/2006/relationships/image" Target="../media/image18.jpg"/><Relationship Id="rId7" Type="http://schemas.openxmlformats.org/officeDocument/2006/relationships/image" Target="../media/image20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3.svg"/><Relationship Id="rId5" Type="http://schemas.openxmlformats.org/officeDocument/2006/relationships/image" Target="../media/image17.sv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sv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jpg"/><Relationship Id="rId1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1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11" Type="http://schemas.openxmlformats.org/officeDocument/2006/relationships/image" Target="../media/image29.jpg"/><Relationship Id="rId5" Type="http://schemas.openxmlformats.org/officeDocument/2006/relationships/image" Target="../media/image14.png"/><Relationship Id="rId15" Type="http://schemas.openxmlformats.org/officeDocument/2006/relationships/image" Target="../media/image3.svg"/><Relationship Id="rId10" Type="http://schemas.openxmlformats.org/officeDocument/2006/relationships/image" Target="../media/image28.svg"/><Relationship Id="rId4" Type="http://schemas.openxmlformats.org/officeDocument/2006/relationships/image" Target="../media/image17.svg"/><Relationship Id="rId9" Type="http://schemas.openxmlformats.org/officeDocument/2006/relationships/image" Target="../media/image27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g"/><Relationship Id="rId11" Type="http://schemas.openxmlformats.org/officeDocument/2006/relationships/image" Target="../media/image11.png"/><Relationship Id="rId5" Type="http://schemas.openxmlformats.org/officeDocument/2006/relationships/image" Target="../media/image34.jpg"/><Relationship Id="rId10" Type="http://schemas.openxmlformats.org/officeDocument/2006/relationships/image" Target="../media/image5.svg"/><Relationship Id="rId4" Type="http://schemas.openxmlformats.org/officeDocument/2006/relationships/image" Target="../media/image33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11.png"/><Relationship Id="rId5" Type="http://schemas.openxmlformats.org/officeDocument/2006/relationships/image" Target="../media/image36.jpg"/><Relationship Id="rId10" Type="http://schemas.openxmlformats.org/officeDocument/2006/relationships/image" Target="../media/image5.svg"/><Relationship Id="rId4" Type="http://schemas.openxmlformats.org/officeDocument/2006/relationships/image" Target="../media/image17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4.jpg"/><Relationship Id="rId7" Type="http://schemas.openxmlformats.org/officeDocument/2006/relationships/image" Target="../media/image33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5.svg"/><Relationship Id="rId5" Type="http://schemas.openxmlformats.org/officeDocument/2006/relationships/image" Target="../media/image38.svg"/><Relationship Id="rId10" Type="http://schemas.openxmlformats.org/officeDocument/2006/relationships/image" Target="../media/image24.png"/><Relationship Id="rId4" Type="http://schemas.openxmlformats.org/officeDocument/2006/relationships/image" Target="../media/image37.pn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5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svg"/><Relationship Id="rId11" Type="http://schemas.openxmlformats.org/officeDocument/2006/relationships/image" Target="../media/image3.svg"/><Relationship Id="rId5" Type="http://schemas.openxmlformats.org/officeDocument/2006/relationships/image" Target="../media/image41.png"/><Relationship Id="rId10" Type="http://schemas.openxmlformats.org/officeDocument/2006/relationships/image" Target="../media/image23.png"/><Relationship Id="rId4" Type="http://schemas.openxmlformats.org/officeDocument/2006/relationships/image" Target="../media/image40.svg"/><Relationship Id="rId9" Type="http://schemas.openxmlformats.org/officeDocument/2006/relationships/image" Target="../media/image1.jp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62706E4B-36FE-4E43-93B4-814790527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4" r="25414"/>
          <a:stretch>
            <a:fillRect/>
          </a:stretch>
        </p:blipFill>
        <p:spPr/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F97697-BCE6-4BB7-853B-39A6A65A86AB}"/>
              </a:ext>
            </a:extLst>
          </p:cNvPr>
          <p:cNvSpPr/>
          <p:nvPr/>
        </p:nvSpPr>
        <p:spPr>
          <a:xfrm>
            <a:off x="9814561" y="285977"/>
            <a:ext cx="1566120" cy="26161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CF4C7-191F-C496-C188-88623CEB7A1A}"/>
              </a:ext>
            </a:extLst>
          </p:cNvPr>
          <p:cNvSpPr txBox="1"/>
          <p:nvPr/>
        </p:nvSpPr>
        <p:spPr>
          <a:xfrm>
            <a:off x="9857233" y="287501"/>
            <a:ext cx="1470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Nuestros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Productos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CF898F-72AE-E668-52C7-1C6C45F1AD8B}"/>
              </a:ext>
            </a:extLst>
          </p:cNvPr>
          <p:cNvSpPr/>
          <p:nvPr/>
        </p:nvSpPr>
        <p:spPr>
          <a:xfrm>
            <a:off x="11445127" y="263340"/>
            <a:ext cx="307869" cy="30688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2845D97-F28E-955F-4EB8-6BD639793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1509632" y="327353"/>
            <a:ext cx="178858" cy="17885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C46719E-36BD-2975-E68F-D2115956D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6033" y="6366501"/>
            <a:ext cx="194709" cy="1947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0F395A-4C4C-F3A0-3051-273DE702BF00}"/>
              </a:ext>
            </a:extLst>
          </p:cNvPr>
          <p:cNvSpPr txBox="1"/>
          <p:nvPr/>
        </p:nvSpPr>
        <p:spPr>
          <a:xfrm>
            <a:off x="10370196" y="6333050"/>
            <a:ext cx="86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Copyright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32D411-E20E-67C7-09D8-B10C23BAA8E7}"/>
              </a:ext>
            </a:extLst>
          </p:cNvPr>
          <p:cNvSpPr txBox="1"/>
          <p:nvPr/>
        </p:nvSpPr>
        <p:spPr>
          <a:xfrm>
            <a:off x="11285274" y="6333050"/>
            <a:ext cx="54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D25A3F-AA79-F199-E9A7-D96D0ABF993A}"/>
              </a:ext>
            </a:extLst>
          </p:cNvPr>
          <p:cNvSpPr txBox="1"/>
          <p:nvPr/>
        </p:nvSpPr>
        <p:spPr>
          <a:xfrm>
            <a:off x="1380667" y="2067063"/>
            <a:ext cx="6547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Tenemos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la </a:t>
            </a:r>
            <a:r>
              <a:rPr lang="en-US" sz="54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solución</a:t>
            </a:r>
            <a:r>
              <a:rPr lang="en-US" sz="5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</a:t>
            </a:r>
          </a:p>
          <a:p>
            <a:r>
              <a:rPr lang="en-US" sz="5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perfecta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para </a:t>
            </a: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tu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negocio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.</a:t>
            </a:r>
            <a:endParaRPr lang="en-ID" sz="54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7DACF88-D64A-6129-CD5B-C4EEB2952F51}"/>
              </a:ext>
            </a:extLst>
          </p:cNvPr>
          <p:cNvGrpSpPr/>
          <p:nvPr/>
        </p:nvGrpSpPr>
        <p:grpSpPr>
          <a:xfrm>
            <a:off x="1472964" y="1413234"/>
            <a:ext cx="1442433" cy="381821"/>
            <a:chOff x="1647130" y="1531161"/>
            <a:chExt cx="1442433" cy="381821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ADD6FC6-8CCD-3920-069E-A86C40CFF968}"/>
                </a:ext>
              </a:extLst>
            </p:cNvPr>
            <p:cNvSpPr/>
            <p:nvPr/>
          </p:nvSpPr>
          <p:spPr>
            <a:xfrm>
              <a:off x="1647130" y="1531161"/>
              <a:ext cx="1442433" cy="38182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4A18C6-5F31-FA0B-5876-68D9DC0BDFE4}"/>
                </a:ext>
              </a:extLst>
            </p:cNvPr>
            <p:cNvSpPr txBox="1"/>
            <p:nvPr/>
          </p:nvSpPr>
          <p:spPr>
            <a:xfrm>
              <a:off x="1738483" y="1579638"/>
              <a:ext cx="1259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400" dirty="0" err="1">
                  <a:latin typeface="HelveticaNeueLT Std" panose="020B0604020202020204" pitchFamily="34" charset="0"/>
                </a:rPr>
                <a:t>Seguridad</a:t>
              </a:r>
              <a:endParaRPr lang="en-ID" sz="1400" dirty="0">
                <a:latin typeface="HelveticaNeueLT Std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FFA45B6-4AD8-168D-3B54-395D4C579BBD}"/>
              </a:ext>
            </a:extLst>
          </p:cNvPr>
          <p:cNvGrpSpPr/>
          <p:nvPr/>
        </p:nvGrpSpPr>
        <p:grpSpPr>
          <a:xfrm>
            <a:off x="3017226" y="1413234"/>
            <a:ext cx="1442433" cy="381821"/>
            <a:chOff x="3292116" y="1531161"/>
            <a:chExt cx="1442433" cy="38182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B5167A92-BEE2-B2A3-F05E-A7AF00623C20}"/>
                </a:ext>
              </a:extLst>
            </p:cNvPr>
            <p:cNvSpPr/>
            <p:nvPr/>
          </p:nvSpPr>
          <p:spPr>
            <a:xfrm>
              <a:off x="3292116" y="1531161"/>
              <a:ext cx="1442433" cy="38182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9445C6C-8762-3477-2FAE-A9D42DCF25FA}"/>
                </a:ext>
              </a:extLst>
            </p:cNvPr>
            <p:cNvSpPr txBox="1"/>
            <p:nvPr/>
          </p:nvSpPr>
          <p:spPr>
            <a:xfrm>
              <a:off x="3383469" y="1544126"/>
              <a:ext cx="1259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Rapidez</a:t>
              </a:r>
              <a:endParaRPr lang="en-ID" sz="1600" dirty="0">
                <a:latin typeface="HelveticaNeueLT Std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D779F7-9DDA-3087-6EC9-878E68DAE33D}"/>
              </a:ext>
            </a:extLst>
          </p:cNvPr>
          <p:cNvGrpSpPr/>
          <p:nvPr/>
        </p:nvGrpSpPr>
        <p:grpSpPr>
          <a:xfrm>
            <a:off x="4561487" y="1413234"/>
            <a:ext cx="1782613" cy="381821"/>
            <a:chOff x="4937102" y="1531161"/>
            <a:chExt cx="1442433" cy="381821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E5C677B-CBCD-67B7-1518-90B3DFC582B3}"/>
                </a:ext>
              </a:extLst>
            </p:cNvPr>
            <p:cNvSpPr/>
            <p:nvPr/>
          </p:nvSpPr>
          <p:spPr>
            <a:xfrm>
              <a:off x="4937102" y="1531161"/>
              <a:ext cx="1442433" cy="38182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1C3DA4A-F365-5EE9-D28C-9C2FF497D0D2}"/>
                </a:ext>
              </a:extLst>
            </p:cNvPr>
            <p:cNvGrpSpPr/>
            <p:nvPr/>
          </p:nvGrpSpPr>
          <p:grpSpPr>
            <a:xfrm>
              <a:off x="5142959" y="1579638"/>
              <a:ext cx="1089032" cy="307777"/>
              <a:chOff x="5124607" y="1542559"/>
              <a:chExt cx="1089032" cy="307777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3B752A8-9028-1037-FDD1-1F3B457A0F09}"/>
                  </a:ext>
                </a:extLst>
              </p:cNvPr>
              <p:cNvSpPr txBox="1"/>
              <p:nvPr/>
            </p:nvSpPr>
            <p:spPr>
              <a:xfrm>
                <a:off x="5394230" y="1542559"/>
                <a:ext cx="819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400" dirty="0" err="1">
                    <a:latin typeface="HelveticaNeueLT Std" panose="020B0604020202020204" pitchFamily="34" charset="0"/>
                  </a:rPr>
                  <a:t>Tendencia</a:t>
                </a:r>
                <a:endParaRPr lang="en-ID" sz="1400" dirty="0">
                  <a:latin typeface="HelveticaNeueLT Std" panose="020B0604020202020204" pitchFamily="34" charset="0"/>
                </a:endParaRPr>
              </a:p>
            </p:txBody>
          </p: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A6A2188E-4FC1-AD3F-1D30-8EB5D6480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124607" y="1593975"/>
                <a:ext cx="236619" cy="236619"/>
              </a:xfrm>
              <a:prstGeom prst="rect">
                <a:avLst/>
              </a:prstGeom>
            </p:spPr>
          </p:pic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FF75C96-816F-0D5A-A1AD-63D4A33F715A}"/>
              </a:ext>
            </a:extLst>
          </p:cNvPr>
          <p:cNvSpPr txBox="1"/>
          <p:nvPr/>
        </p:nvSpPr>
        <p:spPr>
          <a:xfrm>
            <a:off x="1472964" y="4919793"/>
            <a:ext cx="5681925" cy="31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100" dirty="0" err="1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Conoce</a:t>
            </a:r>
            <a:r>
              <a:rPr lang="en-ID" sz="1100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 los </a:t>
            </a:r>
            <a:r>
              <a:rPr lang="en-ID" sz="1100" dirty="0" err="1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diferentes</a:t>
            </a:r>
            <a:r>
              <a:rPr lang="en-ID" sz="1100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n-ID" sz="1100" dirty="0" err="1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productos</a:t>
            </a:r>
            <a:r>
              <a:rPr lang="en-ID" sz="1100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 y </a:t>
            </a:r>
            <a:r>
              <a:rPr lang="en-ID" sz="1100" dirty="0" err="1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servicios</a:t>
            </a:r>
            <a:r>
              <a:rPr lang="en-ID" sz="1100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 que temenos para </a:t>
            </a:r>
            <a:r>
              <a:rPr lang="en-ID" sz="1100" dirty="0" err="1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tí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CD91D62-4780-1495-4574-275F79A21A8D}"/>
              </a:ext>
            </a:extLst>
          </p:cNvPr>
          <p:cNvSpPr/>
          <p:nvPr/>
        </p:nvSpPr>
        <p:spPr>
          <a:xfrm>
            <a:off x="8389700" y="1118347"/>
            <a:ext cx="1813480" cy="39478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198186-92E1-9B51-CE71-BE07F4510F64}"/>
              </a:ext>
            </a:extLst>
          </p:cNvPr>
          <p:cNvSpPr txBox="1"/>
          <p:nvPr/>
        </p:nvSpPr>
        <p:spPr>
          <a:xfrm>
            <a:off x="8577186" y="1161849"/>
            <a:ext cx="1237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err="1">
                <a:latin typeface="HelveticaNeueLT Std" panose="020B0604020202020204" pitchFamily="34" charset="0"/>
              </a:rPr>
              <a:t>Innovadores</a:t>
            </a:r>
            <a:endParaRPr lang="en-ID" sz="1400" dirty="0">
              <a:latin typeface="HelveticaNeueLT Std" panose="020B0604020202020204" pitchFamily="34" charset="0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A942C895-9606-2279-5777-603E431A08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4561" y="1201437"/>
            <a:ext cx="228600" cy="228600"/>
          </a:xfrm>
          <a:prstGeom prst="rect">
            <a:avLst/>
          </a:prstGeom>
        </p:spPr>
      </p:pic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A81053E7-E787-4B30-820E-34F4DADACC4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8" b="14088"/>
          <a:stretch>
            <a:fillRect/>
          </a:stretch>
        </p:blipFill>
        <p:spPr>
          <a:xfrm>
            <a:off x="4246323" y="3836278"/>
            <a:ext cx="2211573" cy="733648"/>
          </a:xfrm>
        </p:spPr>
      </p:pic>
      <p:pic>
        <p:nvPicPr>
          <p:cNvPr id="36" name="object 17">
            <a:extLst>
              <a:ext uri="{FF2B5EF4-FFF2-40B4-BE49-F238E27FC236}">
                <a16:creationId xmlns:a16="http://schemas.microsoft.com/office/drawing/2014/main" id="{DD9C8F1F-9A86-46C6-B2AC-286B4FECB0A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7414" y="242770"/>
            <a:ext cx="1400365" cy="4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9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FF3EAD23-D991-4730-898B-B4BCEA8754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5" b="15185"/>
          <a:stretch>
            <a:fillRect/>
          </a:stretch>
        </p:blipFill>
        <p:spPr/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897D81CF-1685-4459-82BC-A86E72D9F8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r="10869"/>
          <a:stretch>
            <a:fillRect/>
          </a:stretch>
        </p:blipFill>
        <p:spPr/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F97697-BCE6-4BB7-853B-39A6A65A86AB}"/>
              </a:ext>
            </a:extLst>
          </p:cNvPr>
          <p:cNvSpPr/>
          <p:nvPr/>
        </p:nvSpPr>
        <p:spPr>
          <a:xfrm>
            <a:off x="9814561" y="285977"/>
            <a:ext cx="1566120" cy="26161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CF4C7-191F-C496-C188-88623CEB7A1A}"/>
              </a:ext>
            </a:extLst>
          </p:cNvPr>
          <p:cNvSpPr txBox="1"/>
          <p:nvPr/>
        </p:nvSpPr>
        <p:spPr>
          <a:xfrm>
            <a:off x="9808684" y="270737"/>
            <a:ext cx="156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Nuestros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Productos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CF898F-72AE-E668-52C7-1C6C45F1AD8B}"/>
              </a:ext>
            </a:extLst>
          </p:cNvPr>
          <p:cNvSpPr/>
          <p:nvPr/>
        </p:nvSpPr>
        <p:spPr>
          <a:xfrm>
            <a:off x="11445127" y="263340"/>
            <a:ext cx="307869" cy="30688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2845D97-F28E-955F-4EB8-6BD639793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1509632" y="327353"/>
            <a:ext cx="178858" cy="17885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C46719E-36BD-2975-E68F-D2115956D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36033" y="6366501"/>
            <a:ext cx="194709" cy="1947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0F395A-4C4C-F3A0-3051-273DE702BF00}"/>
              </a:ext>
            </a:extLst>
          </p:cNvPr>
          <p:cNvSpPr txBox="1"/>
          <p:nvPr/>
        </p:nvSpPr>
        <p:spPr>
          <a:xfrm>
            <a:off x="10370196" y="6333050"/>
            <a:ext cx="86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Copyright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32D411-E20E-67C7-09D8-B10C23BAA8E7}"/>
              </a:ext>
            </a:extLst>
          </p:cNvPr>
          <p:cNvSpPr txBox="1"/>
          <p:nvPr/>
        </p:nvSpPr>
        <p:spPr>
          <a:xfrm>
            <a:off x="11285274" y="6333050"/>
            <a:ext cx="54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F89B07-3D08-CF76-CB51-6D147AF3610C}"/>
              </a:ext>
            </a:extLst>
          </p:cNvPr>
          <p:cNvSpPr txBox="1"/>
          <p:nvPr/>
        </p:nvSpPr>
        <p:spPr>
          <a:xfrm>
            <a:off x="1049273" y="1324187"/>
            <a:ext cx="4126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Cuenta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Corriente</a:t>
            </a:r>
            <a:endParaRPr lang="en-ID" sz="40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B37069-7E46-D0F0-7ECA-9BE488217D48}"/>
              </a:ext>
            </a:extLst>
          </p:cNvPr>
          <p:cNvGrpSpPr/>
          <p:nvPr/>
        </p:nvGrpSpPr>
        <p:grpSpPr>
          <a:xfrm>
            <a:off x="5315200" y="4234220"/>
            <a:ext cx="821672" cy="819043"/>
            <a:chOff x="5626070" y="4157218"/>
            <a:chExt cx="939859" cy="93685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58787F3-921C-B028-8194-C17A83D22D07}"/>
                </a:ext>
              </a:extLst>
            </p:cNvPr>
            <p:cNvSpPr/>
            <p:nvPr/>
          </p:nvSpPr>
          <p:spPr>
            <a:xfrm>
              <a:off x="5626070" y="4157218"/>
              <a:ext cx="939859" cy="9368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7EE2572D-3A29-518D-AE94-67C02ABB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23280" y="4452924"/>
              <a:ext cx="345440" cy="34544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55E738-0020-A8BF-FC88-3C9A16ACC1F1}"/>
              </a:ext>
            </a:extLst>
          </p:cNvPr>
          <p:cNvGrpSpPr/>
          <p:nvPr/>
        </p:nvGrpSpPr>
        <p:grpSpPr>
          <a:xfrm>
            <a:off x="9013954" y="3442199"/>
            <a:ext cx="1761996" cy="2394284"/>
            <a:chOff x="9013954" y="3446599"/>
            <a:chExt cx="1761996" cy="239428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93F3C22-877B-2880-FDAE-4B51068CFEB2}"/>
                </a:ext>
              </a:extLst>
            </p:cNvPr>
            <p:cNvSpPr/>
            <p:nvPr/>
          </p:nvSpPr>
          <p:spPr>
            <a:xfrm>
              <a:off x="9013954" y="3446599"/>
              <a:ext cx="1761996" cy="2394284"/>
            </a:xfrm>
            <a:prstGeom prst="roundRect">
              <a:avLst>
                <a:gd name="adj" fmla="val 1572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2AF5EB-B5A6-9B4D-0649-DD7E1E6ACDA0}"/>
                </a:ext>
              </a:extLst>
            </p:cNvPr>
            <p:cNvSpPr txBox="1"/>
            <p:nvPr/>
          </p:nvSpPr>
          <p:spPr>
            <a:xfrm>
              <a:off x="9083880" y="3911843"/>
              <a:ext cx="1622143" cy="1080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s-VE" sz="1100" spc="-5" dirty="0">
                  <a:latin typeface="Verdana"/>
                  <a:cs typeface="Verdana"/>
                </a:rPr>
                <a:t>Recibe</a:t>
              </a:r>
              <a:r>
                <a:rPr lang="es-VE" sz="1100" spc="-30" dirty="0">
                  <a:latin typeface="Verdana"/>
                  <a:cs typeface="Verdana"/>
                </a:rPr>
                <a:t> </a:t>
              </a:r>
              <a:r>
                <a:rPr lang="es-VE" sz="1100" dirty="0">
                  <a:latin typeface="Verdana"/>
                  <a:cs typeface="Verdana"/>
                </a:rPr>
                <a:t>y</a:t>
              </a:r>
              <a:r>
                <a:rPr lang="es-VE" sz="1100" spc="-5" dirty="0">
                  <a:latin typeface="Verdana"/>
                  <a:cs typeface="Verdana"/>
                </a:rPr>
                <a:t> </a:t>
              </a:r>
              <a:r>
                <a:rPr lang="es-VE" sz="1100" dirty="0">
                  <a:latin typeface="Verdana"/>
                  <a:cs typeface="Verdana"/>
                </a:rPr>
                <a:t>moviliza</a:t>
              </a:r>
              <a:r>
                <a:rPr lang="es-VE" sz="1100" spc="-45" dirty="0">
                  <a:latin typeface="Verdana"/>
                  <a:cs typeface="Verdana"/>
                </a:rPr>
                <a:t> </a:t>
              </a:r>
              <a:r>
                <a:rPr lang="es-VE" sz="1100" dirty="0">
                  <a:latin typeface="Verdana"/>
                  <a:cs typeface="Verdana"/>
                </a:rPr>
                <a:t>los</a:t>
              </a:r>
              <a:r>
                <a:rPr lang="es-VE" sz="1100" spc="-25" dirty="0">
                  <a:latin typeface="Verdana"/>
                  <a:cs typeface="Verdana"/>
                </a:rPr>
                <a:t> </a:t>
              </a:r>
              <a:r>
                <a:rPr lang="es-VE" sz="1100" dirty="0">
                  <a:latin typeface="Verdana"/>
                  <a:cs typeface="Verdana"/>
                </a:rPr>
                <a:t>fondos</a:t>
              </a:r>
              <a:r>
                <a:rPr lang="es-VE" sz="1100" spc="-30" dirty="0">
                  <a:latin typeface="Verdana"/>
                  <a:cs typeface="Verdana"/>
                </a:rPr>
                <a:t> </a:t>
              </a:r>
              <a:r>
                <a:rPr lang="es-VE" sz="1100" dirty="0">
                  <a:latin typeface="Verdana"/>
                  <a:cs typeface="Verdana"/>
                </a:rPr>
                <a:t>de</a:t>
              </a:r>
              <a:r>
                <a:rPr lang="es-VE" sz="1100" spc="-15" dirty="0">
                  <a:latin typeface="Verdana"/>
                  <a:cs typeface="Verdana"/>
                </a:rPr>
                <a:t> </a:t>
              </a:r>
              <a:r>
                <a:rPr lang="es-VE" sz="1100" spc="-5" dirty="0">
                  <a:latin typeface="Verdana"/>
                  <a:cs typeface="Verdana"/>
                </a:rPr>
                <a:t>tus</a:t>
              </a:r>
              <a:r>
                <a:rPr lang="es-VE" sz="1100" spc="-15" dirty="0">
                  <a:latin typeface="Verdana"/>
                  <a:cs typeface="Verdana"/>
                </a:rPr>
                <a:t> </a:t>
              </a:r>
              <a:r>
                <a:rPr lang="es-VE" sz="1100" dirty="0">
                  <a:latin typeface="Verdana"/>
                  <a:cs typeface="Verdana"/>
                </a:rPr>
                <a:t>créditos.</a:t>
              </a:r>
            </a:p>
            <a:p>
              <a:pPr algn="ctr">
                <a:lnSpc>
                  <a:spcPct val="150000"/>
                </a:lnSpc>
              </a:pPr>
              <a:endParaRPr lang="en-ID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9C6D95-F51E-F6AF-C191-3CD621490E6F}"/>
                </a:ext>
              </a:extLst>
            </p:cNvPr>
            <p:cNvGrpSpPr/>
            <p:nvPr/>
          </p:nvGrpSpPr>
          <p:grpSpPr>
            <a:xfrm>
              <a:off x="9278407" y="5150037"/>
              <a:ext cx="1233091" cy="361969"/>
              <a:chOff x="9226088" y="5164656"/>
              <a:chExt cx="1233091" cy="361969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3FC0C86-FD69-848A-C07B-30EFF7DCDDD0}"/>
                  </a:ext>
                </a:extLst>
              </p:cNvPr>
              <p:cNvSpPr/>
              <p:nvPr/>
            </p:nvSpPr>
            <p:spPr>
              <a:xfrm>
                <a:off x="9226088" y="5164656"/>
                <a:ext cx="1233091" cy="36196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DC2CAE-C991-F9D0-8DC7-4BB14AD487B3}"/>
                  </a:ext>
                </a:extLst>
              </p:cNvPr>
              <p:cNvSpPr txBox="1"/>
              <p:nvPr/>
            </p:nvSpPr>
            <p:spPr>
              <a:xfrm>
                <a:off x="9244419" y="5207141"/>
                <a:ext cx="1196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Conoce</a:t>
                </a:r>
                <a:r>
                  <a:rPr 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Más</a:t>
                </a:r>
                <a:endParaRPr lang="en-ID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1347D97-2F25-B5D6-AD15-2048A209471A}"/>
              </a:ext>
            </a:extLst>
          </p:cNvPr>
          <p:cNvSpPr txBox="1"/>
          <p:nvPr/>
        </p:nvSpPr>
        <p:spPr>
          <a:xfrm>
            <a:off x="7715945" y="822808"/>
            <a:ext cx="1057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 err="1">
                <a:latin typeface="HelveticaNeueLT Std" panose="020B0604020202020204" pitchFamily="34" charset="0"/>
              </a:rPr>
              <a:t>Beneficios</a:t>
            </a:r>
            <a:endParaRPr lang="en-ID" sz="1400" dirty="0">
              <a:latin typeface="HelveticaNeueLT Std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E8B96B-9F85-7992-1EE2-58C61143F6D0}"/>
              </a:ext>
            </a:extLst>
          </p:cNvPr>
          <p:cNvSpPr txBox="1"/>
          <p:nvPr/>
        </p:nvSpPr>
        <p:spPr>
          <a:xfrm>
            <a:off x="7336234" y="1242112"/>
            <a:ext cx="3530687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67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s-VE" sz="1100" spc="-5" dirty="0">
                <a:latin typeface="Verdana"/>
                <a:cs typeface="Verdana"/>
              </a:rPr>
              <a:t>Movilización</a:t>
            </a:r>
            <a:r>
              <a:rPr lang="es-VE" sz="1100" spc="-25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de</a:t>
            </a:r>
            <a:r>
              <a:rPr lang="es-VE" sz="1100" spc="-5" dirty="0">
                <a:latin typeface="Verdana"/>
                <a:cs typeface="Verdana"/>
              </a:rPr>
              <a:t> tus</a:t>
            </a:r>
            <a:r>
              <a:rPr lang="es-VE" sz="1100" spc="-10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fondos</a:t>
            </a:r>
            <a:r>
              <a:rPr lang="es-VE" sz="1100" spc="-25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a </a:t>
            </a:r>
            <a:r>
              <a:rPr lang="es-VE" sz="1100" spc="-10" dirty="0">
                <a:latin typeface="Verdana"/>
                <a:cs typeface="Verdana"/>
              </a:rPr>
              <a:t>través</a:t>
            </a:r>
            <a:r>
              <a:rPr lang="es-VE" sz="1100" spc="-20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de</a:t>
            </a:r>
            <a:r>
              <a:rPr lang="es-VE" sz="1100" spc="-5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nuestros</a:t>
            </a:r>
            <a:r>
              <a:rPr lang="es-VE" sz="1100" spc="-20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canales electrónicos</a:t>
            </a:r>
            <a:r>
              <a:rPr lang="es-VE" sz="1100" spc="-60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y</a:t>
            </a:r>
            <a:r>
              <a:rPr lang="es-VE" sz="1100" spc="-20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tarjeta</a:t>
            </a:r>
            <a:r>
              <a:rPr lang="es-VE" sz="1100" spc="-25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de</a:t>
            </a:r>
            <a:r>
              <a:rPr lang="es-VE" sz="1100" spc="-5" dirty="0">
                <a:latin typeface="Verdana"/>
                <a:cs typeface="Verdana"/>
              </a:rPr>
              <a:t> débito.</a:t>
            </a:r>
            <a:endParaRPr lang="es-VE" sz="1100" dirty="0">
              <a:latin typeface="Verdana"/>
              <a:cs typeface="Verdana"/>
            </a:endParaRPr>
          </a:p>
          <a:p>
            <a:pPr marL="299085" marR="5080" indent="-299085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s-VE" sz="1100" spc="-5" dirty="0">
                <a:latin typeface="Verdana"/>
                <a:cs typeface="Verdana"/>
              </a:rPr>
              <a:t>Recibe abonos </a:t>
            </a:r>
            <a:r>
              <a:rPr lang="es-VE" sz="1100" dirty="0">
                <a:latin typeface="Verdana"/>
                <a:cs typeface="Verdana"/>
              </a:rPr>
              <a:t>a </a:t>
            </a:r>
            <a:r>
              <a:rPr lang="es-VE" sz="1100" spc="-10" dirty="0">
                <a:latin typeface="Verdana"/>
                <a:cs typeface="Verdana"/>
              </a:rPr>
              <a:t>través </a:t>
            </a:r>
            <a:r>
              <a:rPr lang="es-VE" sz="1100" dirty="0">
                <a:latin typeface="Verdana"/>
                <a:cs typeface="Verdana"/>
              </a:rPr>
              <a:t>de los Puntos de </a:t>
            </a:r>
            <a:r>
              <a:rPr lang="es-VE" sz="1100" spc="-15" dirty="0">
                <a:latin typeface="Verdana"/>
                <a:cs typeface="Verdana"/>
              </a:rPr>
              <a:t>Venta, </a:t>
            </a:r>
            <a:r>
              <a:rPr lang="es-VE" sz="1100" dirty="0">
                <a:latin typeface="Verdana"/>
                <a:cs typeface="Verdana"/>
              </a:rPr>
              <a:t>Botón de </a:t>
            </a:r>
            <a:r>
              <a:rPr lang="es-VE" sz="1100" spc="-10" dirty="0">
                <a:latin typeface="Verdana"/>
                <a:cs typeface="Verdana"/>
              </a:rPr>
              <a:t>Pago </a:t>
            </a:r>
            <a:r>
              <a:rPr lang="es-VE" sz="1100" spc="-480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y</a:t>
            </a:r>
            <a:r>
              <a:rPr lang="es-VE" sz="1100" spc="-20" dirty="0">
                <a:latin typeface="Verdana"/>
                <a:cs typeface="Verdana"/>
              </a:rPr>
              <a:t> </a:t>
            </a:r>
            <a:r>
              <a:rPr lang="es-VE" sz="1100" spc="-10" dirty="0">
                <a:latin typeface="Verdana"/>
                <a:cs typeface="Verdana"/>
              </a:rPr>
              <a:t>Pago</a:t>
            </a:r>
            <a:r>
              <a:rPr lang="es-VE" sz="1100" spc="-5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Móvil.</a:t>
            </a:r>
          </a:p>
          <a:p>
            <a:pPr marL="299085" indent="-28702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lang="es-VE" sz="1100" spc="-5" dirty="0">
                <a:latin typeface="Verdana"/>
                <a:cs typeface="Verdana"/>
              </a:rPr>
              <a:t>Realiza</a:t>
            </a:r>
            <a:r>
              <a:rPr lang="es-VE" sz="1100" spc="-30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y recibe</a:t>
            </a:r>
            <a:r>
              <a:rPr lang="es-VE" sz="1100" spc="-10" dirty="0">
                <a:latin typeface="Verdana"/>
                <a:cs typeface="Verdana"/>
              </a:rPr>
              <a:t> </a:t>
            </a:r>
            <a:r>
              <a:rPr lang="es-VE" sz="1100" spc="-5" dirty="0">
                <a:latin typeface="Verdana"/>
                <a:cs typeface="Verdana"/>
              </a:rPr>
              <a:t>transferencias</a:t>
            </a:r>
            <a:r>
              <a:rPr lang="es-VE" sz="1100" spc="-45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con</a:t>
            </a:r>
            <a:r>
              <a:rPr lang="es-VE" sz="1100" spc="-10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Crédito</a:t>
            </a:r>
            <a:r>
              <a:rPr lang="es-VE" sz="1100" spc="-15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Inmediato</a:t>
            </a:r>
            <a:r>
              <a:rPr lang="es-VE" sz="1100" spc="-35" dirty="0">
                <a:latin typeface="Verdana"/>
                <a:cs typeface="Verdana"/>
              </a:rPr>
              <a:t> </a:t>
            </a:r>
            <a:r>
              <a:rPr lang="es-VE" sz="1100" dirty="0">
                <a:latin typeface="Verdana"/>
                <a:cs typeface="Verdana"/>
              </a:rPr>
              <a:t>desde </a:t>
            </a:r>
            <a:r>
              <a:rPr lang="es-VE" sz="1100" spc="10" dirty="0">
                <a:latin typeface="Verdana"/>
                <a:cs typeface="Verdana"/>
              </a:rPr>
              <a:t>la </a:t>
            </a:r>
            <a:r>
              <a:rPr lang="es-VE" sz="1100" dirty="0" err="1">
                <a:latin typeface="Verdana"/>
                <a:cs typeface="Verdana"/>
              </a:rPr>
              <a:t>BDigital</a:t>
            </a:r>
            <a:r>
              <a:rPr lang="es-VE" sz="1100" dirty="0">
                <a:latin typeface="Verdana"/>
                <a:cs typeface="Verdana"/>
              </a:rPr>
              <a:t>.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626CBBE-27C5-B5D1-A40F-1CD029A9F1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H="1">
            <a:off x="8773818" y="976697"/>
            <a:ext cx="198708" cy="198708"/>
          </a:xfrm>
          <a:prstGeom prst="rect">
            <a:avLst/>
          </a:prstGeom>
        </p:spPr>
      </p:pic>
      <p:pic>
        <p:nvPicPr>
          <p:cNvPr id="39" name="object 17">
            <a:extLst>
              <a:ext uri="{FF2B5EF4-FFF2-40B4-BE49-F238E27FC236}">
                <a16:creationId xmlns:a16="http://schemas.microsoft.com/office/drawing/2014/main" id="{324CFBE7-7996-4383-9C34-DEE48D323FA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7414" y="242770"/>
            <a:ext cx="1400365" cy="4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7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C098C7C3-3ED3-4A74-8EC7-48AEC0DECB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r="4134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DFABEC-5F38-BAEA-7C1A-64ED15F1BB04}"/>
              </a:ext>
            </a:extLst>
          </p:cNvPr>
          <p:cNvSpPr txBox="1"/>
          <p:nvPr/>
        </p:nvSpPr>
        <p:spPr>
          <a:xfrm>
            <a:off x="6731904" y="1317499"/>
            <a:ext cx="4504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Loren ipsum</a:t>
            </a:r>
          </a:p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Loren </a:t>
            </a:r>
            <a:r>
              <a:rPr lang="en-US" sz="4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ipsum.</a:t>
            </a:r>
            <a:endParaRPr lang="en-ID" sz="4000" u="sng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01BEC-7981-4352-B5CD-65CFB5AC860D}"/>
              </a:ext>
            </a:extLst>
          </p:cNvPr>
          <p:cNvSpPr txBox="1"/>
          <p:nvPr/>
        </p:nvSpPr>
        <p:spPr>
          <a:xfrm>
            <a:off x="6736614" y="4474581"/>
            <a:ext cx="4140142" cy="1080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Lorem ipsum dolor sit amet, consectetuer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sed Maecenas porttitor congue massa. Fusce posuere, magna sed pulvinar ultricies, purus lectus malesuada libero, sit amet commodo magna eros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quis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urna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pulvinar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933483-58E3-F9BD-42F8-7114B1A384D4}"/>
              </a:ext>
            </a:extLst>
          </p:cNvPr>
          <p:cNvGrpSpPr/>
          <p:nvPr/>
        </p:nvGrpSpPr>
        <p:grpSpPr>
          <a:xfrm>
            <a:off x="6731905" y="3450365"/>
            <a:ext cx="1422066" cy="307777"/>
            <a:chOff x="6322752" y="3652722"/>
            <a:chExt cx="1422066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C7E96A-7EC1-BAF7-D95F-34F58026A291}"/>
                </a:ext>
              </a:extLst>
            </p:cNvPr>
            <p:cNvSpPr txBox="1"/>
            <p:nvPr/>
          </p:nvSpPr>
          <p:spPr>
            <a:xfrm>
              <a:off x="6322752" y="3652722"/>
              <a:ext cx="12233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400" dirty="0" err="1">
                  <a:latin typeface="HelveticaNeueLT Std" panose="020B0604020202020204" pitchFamily="34" charset="0"/>
                </a:rPr>
                <a:t>Producto</a:t>
              </a:r>
              <a:r>
                <a:rPr lang="en-ID" sz="1400" dirty="0">
                  <a:latin typeface="+mj-lt"/>
                </a:rPr>
                <a:t> 1</a:t>
              </a: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6045D67-BD1A-8F62-6567-68926009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 flipH="1">
              <a:off x="7546110" y="3761791"/>
              <a:ext cx="198708" cy="198708"/>
            </a:xfrm>
            <a:prstGeom prst="rect">
              <a:avLst/>
            </a:prstGeom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69A82FB5-E631-A94D-07C6-493A1886FDA3}"/>
              </a:ext>
            </a:extLst>
          </p:cNvPr>
          <p:cNvSpPr/>
          <p:nvPr/>
        </p:nvSpPr>
        <p:spPr>
          <a:xfrm>
            <a:off x="6791564" y="4043639"/>
            <a:ext cx="362172" cy="3621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E20EA3-23E9-2D71-6136-FD04CD72E757}"/>
              </a:ext>
            </a:extLst>
          </p:cNvPr>
          <p:cNvSpPr txBox="1"/>
          <p:nvPr/>
        </p:nvSpPr>
        <p:spPr>
          <a:xfrm>
            <a:off x="7153736" y="4103508"/>
            <a:ext cx="1566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+mj-lt"/>
              </a:rPr>
              <a:t>Detalles</a:t>
            </a:r>
            <a:endParaRPr lang="en-ID" sz="1400" dirty="0">
              <a:latin typeface="HelveticaNeueLT Std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093BB8-1C96-938A-6EBA-353E165E109B}"/>
              </a:ext>
            </a:extLst>
          </p:cNvPr>
          <p:cNvGrpSpPr/>
          <p:nvPr/>
        </p:nvGrpSpPr>
        <p:grpSpPr>
          <a:xfrm>
            <a:off x="8845157" y="4048214"/>
            <a:ext cx="2068338" cy="367646"/>
            <a:chOff x="8704810" y="4087899"/>
            <a:chExt cx="2068338" cy="36764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168DA42-2B89-A087-C389-C9EBA31363D7}"/>
                </a:ext>
              </a:extLst>
            </p:cNvPr>
            <p:cNvSpPr/>
            <p:nvPr/>
          </p:nvSpPr>
          <p:spPr>
            <a:xfrm>
              <a:off x="8704810" y="4087899"/>
              <a:ext cx="362172" cy="3621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C0298C-B72E-53A7-BE9E-2D6D0DD2E396}"/>
                </a:ext>
              </a:extLst>
            </p:cNvPr>
            <p:cNvSpPr txBox="1"/>
            <p:nvPr/>
          </p:nvSpPr>
          <p:spPr>
            <a:xfrm>
              <a:off x="9066872" y="4147768"/>
              <a:ext cx="1706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400" dirty="0" err="1">
                  <a:latin typeface="+mj-lt"/>
                </a:rPr>
                <a:t>Recaudos</a:t>
              </a:r>
              <a:endParaRPr lang="en-ID" sz="1400" dirty="0">
                <a:latin typeface="+mj-lt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0CC8D77-656C-3B1A-5188-5729AE5CCE83}"/>
              </a:ext>
            </a:extLst>
          </p:cNvPr>
          <p:cNvSpPr txBox="1"/>
          <p:nvPr/>
        </p:nvSpPr>
        <p:spPr>
          <a:xfrm>
            <a:off x="1399651" y="4306388"/>
            <a:ext cx="4448255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Lorem ipsum dolor sit amet, consectetuer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magna Maecenas porttitor congue massa.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Fusce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posuere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pulvinar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729E7C-C8FC-D2DD-2B5D-654FC1B79EE5}"/>
              </a:ext>
            </a:extLst>
          </p:cNvPr>
          <p:cNvGrpSpPr/>
          <p:nvPr/>
        </p:nvGrpSpPr>
        <p:grpSpPr>
          <a:xfrm>
            <a:off x="2570486" y="2083688"/>
            <a:ext cx="650831" cy="648749"/>
            <a:chOff x="2570486" y="2067585"/>
            <a:chExt cx="650831" cy="64874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4D8466-312A-975F-9EFA-C4BA75DE949E}"/>
                </a:ext>
              </a:extLst>
            </p:cNvPr>
            <p:cNvSpPr/>
            <p:nvPr/>
          </p:nvSpPr>
          <p:spPr>
            <a:xfrm>
              <a:off x="2570486" y="2067585"/>
              <a:ext cx="650831" cy="64874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5FF11CD-26E9-B7DA-A355-F1A16A8AF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52406" y="2148464"/>
              <a:ext cx="486990" cy="486990"/>
            </a:xfrm>
            <a:prstGeom prst="rect">
              <a:avLst/>
            </a:prstGeom>
          </p:spPr>
        </p:pic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FA28E9-994D-961A-67FA-D8A44149472E}"/>
              </a:ext>
            </a:extLst>
          </p:cNvPr>
          <p:cNvSpPr/>
          <p:nvPr/>
        </p:nvSpPr>
        <p:spPr>
          <a:xfrm>
            <a:off x="3920256" y="1346558"/>
            <a:ext cx="1715385" cy="2123008"/>
          </a:xfrm>
          <a:prstGeom prst="roundRect">
            <a:avLst>
              <a:gd name="adj" fmla="val 125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BB6FAA-8F56-4117-CC37-B47CC6F500E1}"/>
              </a:ext>
            </a:extLst>
          </p:cNvPr>
          <p:cNvSpPr txBox="1"/>
          <p:nvPr/>
        </p:nvSpPr>
        <p:spPr>
          <a:xfrm>
            <a:off x="4036803" y="1635844"/>
            <a:ext cx="1482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NeueLT Std" panose="020B0604020202020204" pitchFamily="34" charset="0"/>
              </a:rPr>
              <a:t>dolor sit </a:t>
            </a:r>
            <a:r>
              <a:rPr lang="en-US" sz="1600" dirty="0" err="1">
                <a:latin typeface="HelveticaNeueLT Std" panose="020B0604020202020204" pitchFamily="34" charset="0"/>
              </a:rPr>
              <a:t>amet</a:t>
            </a:r>
            <a:r>
              <a:rPr lang="en-US" sz="1600" dirty="0">
                <a:latin typeface="HelveticaNeueLT Std" panose="020B0604020202020204" pitchFamily="34" charset="0"/>
              </a:rPr>
              <a:t>, </a:t>
            </a:r>
            <a:r>
              <a:rPr lang="en-US" sz="1600" dirty="0" err="1">
                <a:latin typeface="HelveticaNeueLT Std" panose="020B0604020202020204" pitchFamily="34" charset="0"/>
              </a:rPr>
              <a:t>consectetuer</a:t>
            </a:r>
            <a:endParaRPr lang="en-ID" sz="1600" dirty="0">
              <a:latin typeface="HelveticaNeueLT Std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FA7066-DD79-6BD2-D506-E5829011B920}"/>
              </a:ext>
            </a:extLst>
          </p:cNvPr>
          <p:cNvGrpSpPr/>
          <p:nvPr/>
        </p:nvGrpSpPr>
        <p:grpSpPr>
          <a:xfrm>
            <a:off x="4166288" y="2860797"/>
            <a:ext cx="1223321" cy="319484"/>
            <a:chOff x="4196972" y="2860797"/>
            <a:chExt cx="1223321" cy="3194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475319-FEF4-1175-A82D-AC8953C3FF61}"/>
                </a:ext>
              </a:extLst>
            </p:cNvPr>
            <p:cNvGrpSpPr/>
            <p:nvPr/>
          </p:nvGrpSpPr>
          <p:grpSpPr>
            <a:xfrm>
              <a:off x="4196972" y="2860797"/>
              <a:ext cx="928037" cy="319484"/>
              <a:chOff x="4558350" y="2993003"/>
              <a:chExt cx="928037" cy="319484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A5CF3C1D-21F1-9B5B-D8B6-D8A280AFC783}"/>
                  </a:ext>
                </a:extLst>
              </p:cNvPr>
              <p:cNvSpPr/>
              <p:nvPr/>
            </p:nvSpPr>
            <p:spPr>
              <a:xfrm>
                <a:off x="4558350" y="2993003"/>
                <a:ext cx="928037" cy="319484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B89FB2B-93AC-3461-21FD-326C45E5DE7F}"/>
                  </a:ext>
                </a:extLst>
              </p:cNvPr>
              <p:cNvSpPr txBox="1"/>
              <p:nvPr/>
            </p:nvSpPr>
            <p:spPr>
              <a:xfrm>
                <a:off x="4625034" y="3026946"/>
                <a:ext cx="7946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Info</a:t>
                </a:r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CC4CF86-7BB3-8AF8-DF36-59B44152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91693" y="2906239"/>
              <a:ext cx="228600" cy="22860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E050FFA-FF9A-986D-144E-2E41E4AB3292}"/>
              </a:ext>
            </a:extLst>
          </p:cNvPr>
          <p:cNvSpPr txBox="1"/>
          <p:nvPr/>
        </p:nvSpPr>
        <p:spPr>
          <a:xfrm>
            <a:off x="1399650" y="4982412"/>
            <a:ext cx="4448255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Lorem ipsum dolor sit amet, consectetuer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magna Maecenas porttitor congue massa.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Fusce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posuere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pulvinar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963B8B23-7512-40C3-9646-2C645902994F}"/>
              </a:ext>
            </a:extLst>
          </p:cNvPr>
          <p:cNvSpPr/>
          <p:nvPr/>
        </p:nvSpPr>
        <p:spPr>
          <a:xfrm>
            <a:off x="9814561" y="285977"/>
            <a:ext cx="1566120" cy="26161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9D94276B-A7C8-4920-BA5D-5D70F9257810}"/>
              </a:ext>
            </a:extLst>
          </p:cNvPr>
          <p:cNvSpPr txBox="1"/>
          <p:nvPr/>
        </p:nvSpPr>
        <p:spPr>
          <a:xfrm>
            <a:off x="9808684" y="270737"/>
            <a:ext cx="156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Nuestros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Productos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Rectangle: Rounded Corners 16">
            <a:extLst>
              <a:ext uri="{FF2B5EF4-FFF2-40B4-BE49-F238E27FC236}">
                <a16:creationId xmlns:a16="http://schemas.microsoft.com/office/drawing/2014/main" id="{3D718773-6C02-46A9-AE9F-1AF0E483E7C9}"/>
              </a:ext>
            </a:extLst>
          </p:cNvPr>
          <p:cNvSpPr/>
          <p:nvPr/>
        </p:nvSpPr>
        <p:spPr>
          <a:xfrm>
            <a:off x="11445127" y="263340"/>
            <a:ext cx="307869" cy="30688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" name="Graphic 17">
            <a:extLst>
              <a:ext uri="{FF2B5EF4-FFF2-40B4-BE49-F238E27FC236}">
                <a16:creationId xmlns:a16="http://schemas.microsoft.com/office/drawing/2014/main" id="{10710BF1-0FA7-49A3-82F0-DF5417E73D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11509632" y="327353"/>
            <a:ext cx="178858" cy="178858"/>
          </a:xfrm>
          <a:prstGeom prst="rect">
            <a:avLst/>
          </a:prstGeom>
        </p:spPr>
      </p:pic>
      <p:pic>
        <p:nvPicPr>
          <p:cNvPr id="48" name="Graphic 20">
            <a:extLst>
              <a:ext uri="{FF2B5EF4-FFF2-40B4-BE49-F238E27FC236}">
                <a16:creationId xmlns:a16="http://schemas.microsoft.com/office/drawing/2014/main" id="{E30FA9BC-6AE1-414A-B6DE-8A72B7A610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6033" y="6366501"/>
            <a:ext cx="194709" cy="194709"/>
          </a:xfrm>
          <a:prstGeom prst="rect">
            <a:avLst/>
          </a:prstGeom>
        </p:spPr>
      </p:pic>
      <p:sp>
        <p:nvSpPr>
          <p:cNvPr id="49" name="TextBox 21">
            <a:extLst>
              <a:ext uri="{FF2B5EF4-FFF2-40B4-BE49-F238E27FC236}">
                <a16:creationId xmlns:a16="http://schemas.microsoft.com/office/drawing/2014/main" id="{D9CC728C-8A13-4B71-A8D4-242BF617E604}"/>
              </a:ext>
            </a:extLst>
          </p:cNvPr>
          <p:cNvSpPr txBox="1"/>
          <p:nvPr/>
        </p:nvSpPr>
        <p:spPr>
          <a:xfrm>
            <a:off x="10370196" y="6333050"/>
            <a:ext cx="86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Copyright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TextBox 22">
            <a:extLst>
              <a:ext uri="{FF2B5EF4-FFF2-40B4-BE49-F238E27FC236}">
                <a16:creationId xmlns:a16="http://schemas.microsoft.com/office/drawing/2014/main" id="{DC61BF33-79A1-430E-9D2A-9369B1469EE0}"/>
              </a:ext>
            </a:extLst>
          </p:cNvPr>
          <p:cNvSpPr txBox="1"/>
          <p:nvPr/>
        </p:nvSpPr>
        <p:spPr>
          <a:xfrm>
            <a:off x="11285274" y="6333050"/>
            <a:ext cx="54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2" name="object 17">
            <a:extLst>
              <a:ext uri="{FF2B5EF4-FFF2-40B4-BE49-F238E27FC236}">
                <a16:creationId xmlns:a16="http://schemas.microsoft.com/office/drawing/2014/main" id="{5BB998DE-186D-4D48-9792-77DF19B86B89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7414" y="242770"/>
            <a:ext cx="1400365" cy="4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1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FABEC-5F38-BAEA-7C1A-64ED15F1BB04}"/>
              </a:ext>
            </a:extLst>
          </p:cNvPr>
          <p:cNvSpPr txBox="1"/>
          <p:nvPr/>
        </p:nvSpPr>
        <p:spPr>
          <a:xfrm>
            <a:off x="2298699" y="1115775"/>
            <a:ext cx="7594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Productos</a:t>
            </a:r>
            <a:r>
              <a:rPr lang="en-ID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8D1DDF-EA8B-D03A-2D05-74F12DCC727C}"/>
              </a:ext>
            </a:extLst>
          </p:cNvPr>
          <p:cNvGrpSpPr/>
          <p:nvPr/>
        </p:nvGrpSpPr>
        <p:grpSpPr>
          <a:xfrm>
            <a:off x="5117168" y="2147547"/>
            <a:ext cx="1957661" cy="307777"/>
            <a:chOff x="6731904" y="3450365"/>
            <a:chExt cx="1957661" cy="30777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C7E96A-7EC1-BAF7-D95F-34F58026A291}"/>
                </a:ext>
              </a:extLst>
            </p:cNvPr>
            <p:cNvSpPr txBox="1"/>
            <p:nvPr/>
          </p:nvSpPr>
          <p:spPr>
            <a:xfrm>
              <a:off x="6731904" y="3450365"/>
              <a:ext cx="1726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1400" dirty="0" err="1">
                  <a:latin typeface="+mj-lt"/>
                </a:rPr>
                <a:t>Opciones</a:t>
              </a:r>
              <a:endParaRPr lang="en-ID" sz="1400" dirty="0">
                <a:latin typeface="+mj-lt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6045D67-BD1A-8F62-6567-68926009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 flipH="1">
              <a:off x="8490857" y="3559434"/>
              <a:ext cx="198708" cy="198708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972766-3AA3-4786-C504-5BE432C14D0B}"/>
              </a:ext>
            </a:extLst>
          </p:cNvPr>
          <p:cNvSpPr/>
          <p:nvPr/>
        </p:nvSpPr>
        <p:spPr>
          <a:xfrm>
            <a:off x="1242454" y="2965967"/>
            <a:ext cx="3133723" cy="2811786"/>
          </a:xfrm>
          <a:prstGeom prst="roundRect">
            <a:avLst>
              <a:gd name="adj" fmla="val 1400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D8FC9A-B1B5-6681-73E5-E60A2855DE96}"/>
              </a:ext>
            </a:extLst>
          </p:cNvPr>
          <p:cNvGrpSpPr/>
          <p:nvPr/>
        </p:nvGrpSpPr>
        <p:grpSpPr>
          <a:xfrm>
            <a:off x="2859759" y="3533361"/>
            <a:ext cx="1456320" cy="1676998"/>
            <a:chOff x="2775235" y="3611730"/>
            <a:chExt cx="1456320" cy="167699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AE9C3E-33B6-FEC0-EE0E-8CC2638B6EDB}"/>
                </a:ext>
              </a:extLst>
            </p:cNvPr>
            <p:cNvSpPr txBox="1"/>
            <p:nvPr/>
          </p:nvSpPr>
          <p:spPr>
            <a:xfrm>
              <a:off x="2775235" y="4461707"/>
              <a:ext cx="1456320" cy="82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amet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adipiscing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elit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magna sed do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2D1CAB-9582-1940-B728-431315DC8C68}"/>
                </a:ext>
              </a:extLst>
            </p:cNvPr>
            <p:cNvGrpSpPr/>
            <p:nvPr/>
          </p:nvGrpSpPr>
          <p:grpSpPr>
            <a:xfrm>
              <a:off x="2790578" y="3611730"/>
              <a:ext cx="1252598" cy="731592"/>
              <a:chOff x="2790578" y="3611730"/>
              <a:chExt cx="1252598" cy="731592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856A003-56C9-22EB-5241-D9CF5AA3F84E}"/>
                  </a:ext>
                </a:extLst>
              </p:cNvPr>
              <p:cNvSpPr txBox="1"/>
              <p:nvPr/>
            </p:nvSpPr>
            <p:spPr>
              <a:xfrm>
                <a:off x="2790578" y="3611730"/>
                <a:ext cx="8453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01</a:t>
                </a:r>
                <a:endParaRPr lang="en-ID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EA977F6-9031-ECA6-FEB4-CD05D812A32B}"/>
                  </a:ext>
                </a:extLst>
              </p:cNvPr>
              <p:cNvSpPr txBox="1"/>
              <p:nvPr/>
            </p:nvSpPr>
            <p:spPr>
              <a:xfrm>
                <a:off x="2790578" y="4035545"/>
                <a:ext cx="12525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First Service</a:t>
                </a:r>
                <a:endPara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3684AB-0D52-4BC3-7A36-21989D95A25E}"/>
              </a:ext>
            </a:extLst>
          </p:cNvPr>
          <p:cNvGrpSpPr/>
          <p:nvPr/>
        </p:nvGrpSpPr>
        <p:grpSpPr>
          <a:xfrm>
            <a:off x="1724998" y="4076748"/>
            <a:ext cx="592119" cy="590224"/>
            <a:chOff x="5626070" y="4157218"/>
            <a:chExt cx="939859" cy="93685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C47B592-6C81-7D9A-D5F9-4E6168F2C9CD}"/>
                </a:ext>
              </a:extLst>
            </p:cNvPr>
            <p:cNvSpPr/>
            <p:nvPr/>
          </p:nvSpPr>
          <p:spPr>
            <a:xfrm>
              <a:off x="5626070" y="4157218"/>
              <a:ext cx="939859" cy="93685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E31B2293-09F4-D716-5865-469C057E5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23280" y="4452924"/>
              <a:ext cx="345440" cy="345440"/>
            </a:xfrm>
            <a:prstGeom prst="rect">
              <a:avLst/>
            </a:prstGeom>
          </p:spPr>
        </p:pic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5FCA9728-0886-1950-0957-A19B98253760}"/>
              </a:ext>
            </a:extLst>
          </p:cNvPr>
          <p:cNvSpPr/>
          <p:nvPr/>
        </p:nvSpPr>
        <p:spPr>
          <a:xfrm>
            <a:off x="7817426" y="2965967"/>
            <a:ext cx="3133723" cy="2811786"/>
          </a:xfrm>
          <a:prstGeom prst="roundRect">
            <a:avLst>
              <a:gd name="adj" fmla="val 142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B844C75-49CE-B291-49C5-727603AA02B1}"/>
              </a:ext>
            </a:extLst>
          </p:cNvPr>
          <p:cNvGrpSpPr/>
          <p:nvPr/>
        </p:nvGrpSpPr>
        <p:grpSpPr>
          <a:xfrm>
            <a:off x="9434731" y="3533361"/>
            <a:ext cx="1456320" cy="1676998"/>
            <a:chOff x="2775235" y="3611730"/>
            <a:chExt cx="1456320" cy="167699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B8E03E-1C99-616F-EF9C-5E544ADD1A17}"/>
                </a:ext>
              </a:extLst>
            </p:cNvPr>
            <p:cNvSpPr txBox="1"/>
            <p:nvPr/>
          </p:nvSpPr>
          <p:spPr>
            <a:xfrm>
              <a:off x="2775235" y="4461707"/>
              <a:ext cx="1456320" cy="82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amet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adipiscing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elit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magna sed do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CA96E65-252D-61A9-EB5A-EDA6D5775CB1}"/>
                </a:ext>
              </a:extLst>
            </p:cNvPr>
            <p:cNvGrpSpPr/>
            <p:nvPr/>
          </p:nvGrpSpPr>
          <p:grpSpPr>
            <a:xfrm>
              <a:off x="2790577" y="3611730"/>
              <a:ext cx="1375449" cy="731592"/>
              <a:chOff x="2790577" y="3611730"/>
              <a:chExt cx="1375449" cy="731592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B7AAF08-2065-2DD4-A2F1-54F7D5C4636F}"/>
                  </a:ext>
                </a:extLst>
              </p:cNvPr>
              <p:cNvSpPr txBox="1"/>
              <p:nvPr/>
            </p:nvSpPr>
            <p:spPr>
              <a:xfrm>
                <a:off x="2790578" y="3611730"/>
                <a:ext cx="8453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03</a:t>
                </a:r>
                <a:endParaRPr lang="en-ID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AF17E5-5DD1-7C31-4438-D2C9601F5C7A}"/>
                  </a:ext>
                </a:extLst>
              </p:cNvPr>
              <p:cNvSpPr txBox="1"/>
              <p:nvPr/>
            </p:nvSpPr>
            <p:spPr>
              <a:xfrm>
                <a:off x="2790577" y="4035545"/>
                <a:ext cx="13754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Thrid</a:t>
                </a:r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 Service</a:t>
                </a:r>
                <a:endPara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C5BDF628-5F7C-0068-651C-25C9237CE822}"/>
              </a:ext>
            </a:extLst>
          </p:cNvPr>
          <p:cNvSpPr/>
          <p:nvPr/>
        </p:nvSpPr>
        <p:spPr>
          <a:xfrm>
            <a:off x="8299969" y="4076748"/>
            <a:ext cx="592119" cy="59022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8D512F1B-DCCC-A19E-849E-4D0553F423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2247" y="4269557"/>
            <a:ext cx="227561" cy="227561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865ABE5-32DC-028B-9072-5753F3BD66B7}"/>
              </a:ext>
            </a:extLst>
          </p:cNvPr>
          <p:cNvSpPr/>
          <p:nvPr/>
        </p:nvSpPr>
        <p:spPr>
          <a:xfrm>
            <a:off x="4529940" y="2965967"/>
            <a:ext cx="3133723" cy="2811786"/>
          </a:xfrm>
          <a:prstGeom prst="roundRect">
            <a:avLst>
              <a:gd name="adj" fmla="val 148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E722AE2-FC0A-9E26-D248-11B670942D16}"/>
              </a:ext>
            </a:extLst>
          </p:cNvPr>
          <p:cNvGrpSpPr/>
          <p:nvPr/>
        </p:nvGrpSpPr>
        <p:grpSpPr>
          <a:xfrm>
            <a:off x="6147245" y="3533361"/>
            <a:ext cx="1456320" cy="1676998"/>
            <a:chOff x="2775235" y="3611730"/>
            <a:chExt cx="1456320" cy="167699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A213251-FDF2-EFF9-AE3F-39A3B6E5F6F7}"/>
                </a:ext>
              </a:extLst>
            </p:cNvPr>
            <p:cNvSpPr txBox="1"/>
            <p:nvPr/>
          </p:nvSpPr>
          <p:spPr>
            <a:xfrm>
              <a:off x="2775235" y="4461707"/>
              <a:ext cx="1456320" cy="82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amet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adipiscing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elit</a:t>
              </a:r>
              <a:r>
                <a:rPr 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magna sed do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F4964D5-DC87-58A4-8D0B-DAB6F7968A86}"/>
                </a:ext>
              </a:extLst>
            </p:cNvPr>
            <p:cNvGrpSpPr/>
            <p:nvPr/>
          </p:nvGrpSpPr>
          <p:grpSpPr>
            <a:xfrm>
              <a:off x="2790577" y="3611730"/>
              <a:ext cx="1375449" cy="731592"/>
              <a:chOff x="2790577" y="3611730"/>
              <a:chExt cx="1375449" cy="73159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310276-3027-E5DF-42FC-BCC800B641A6}"/>
                  </a:ext>
                </a:extLst>
              </p:cNvPr>
              <p:cNvSpPr txBox="1"/>
              <p:nvPr/>
            </p:nvSpPr>
            <p:spPr>
              <a:xfrm>
                <a:off x="2790578" y="3611730"/>
                <a:ext cx="8453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02</a:t>
                </a:r>
                <a:endParaRPr lang="en-ID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E218F41-3EA8-E628-F8DD-E60E4A3B0458}"/>
                  </a:ext>
                </a:extLst>
              </p:cNvPr>
              <p:cNvSpPr txBox="1"/>
              <p:nvPr/>
            </p:nvSpPr>
            <p:spPr>
              <a:xfrm>
                <a:off x="2790577" y="4035545"/>
                <a:ext cx="13754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Second Service</a:t>
                </a:r>
                <a:endParaRPr lang="en-ID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B6C0345-DEE3-3C31-2AEA-E2F76EE15AF9}"/>
              </a:ext>
            </a:extLst>
          </p:cNvPr>
          <p:cNvSpPr/>
          <p:nvPr/>
        </p:nvSpPr>
        <p:spPr>
          <a:xfrm>
            <a:off x="5012483" y="4076748"/>
            <a:ext cx="592119" cy="59022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F009C129-750C-4FEB-47C3-D8100A3D19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7373" y="4260691"/>
            <a:ext cx="222339" cy="222339"/>
          </a:xfrm>
          <a:prstGeom prst="rect">
            <a:avLst/>
          </a:prstGeom>
        </p:spPr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CA61760B-64A8-465C-82E7-0A4BC88767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r="8295"/>
          <a:stretch>
            <a:fillRect/>
          </a:stretch>
        </p:blipFill>
        <p:spPr>
          <a:xfrm rot="5400000">
            <a:off x="614363" y="3592513"/>
            <a:ext cx="2813050" cy="1557337"/>
          </a:xfrm>
        </p:spPr>
      </p:pic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C7B601E5-BAF8-492E-B7B8-9C4E4AAE8D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3" r="8253"/>
          <a:stretch>
            <a:fillRect/>
          </a:stretch>
        </p:blipFill>
        <p:spPr>
          <a:xfrm rot="5400000">
            <a:off x="3902075" y="3594100"/>
            <a:ext cx="2813050" cy="1555750"/>
          </a:xfrm>
        </p:spPr>
      </p:pic>
      <p:pic>
        <p:nvPicPr>
          <p:cNvPr id="26" name="Marcador de posición de imagen 25">
            <a:extLst>
              <a:ext uri="{FF2B5EF4-FFF2-40B4-BE49-F238E27FC236}">
                <a16:creationId xmlns:a16="http://schemas.microsoft.com/office/drawing/2014/main" id="{5FE5CDE0-4A1A-4DB3-93C3-A0D9042979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1" t="510" r="2133" b="-510"/>
          <a:stretch/>
        </p:blipFill>
        <p:spPr>
          <a:xfrm>
            <a:off x="7817426" y="2965967"/>
            <a:ext cx="1557207" cy="2811787"/>
          </a:xfrm>
        </p:spPr>
      </p:pic>
      <p:sp>
        <p:nvSpPr>
          <p:cNvPr id="54" name="Rectangle: Rounded Corners 14">
            <a:extLst>
              <a:ext uri="{FF2B5EF4-FFF2-40B4-BE49-F238E27FC236}">
                <a16:creationId xmlns:a16="http://schemas.microsoft.com/office/drawing/2014/main" id="{6A1380A3-D89F-4D9D-A96A-45C5B406A0B3}"/>
              </a:ext>
            </a:extLst>
          </p:cNvPr>
          <p:cNvSpPr/>
          <p:nvPr/>
        </p:nvSpPr>
        <p:spPr>
          <a:xfrm>
            <a:off x="9814561" y="285977"/>
            <a:ext cx="1566120" cy="26161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TextBox 15">
            <a:extLst>
              <a:ext uri="{FF2B5EF4-FFF2-40B4-BE49-F238E27FC236}">
                <a16:creationId xmlns:a16="http://schemas.microsoft.com/office/drawing/2014/main" id="{2EB8CFEF-95FF-4924-9A74-3FF6066F50BA}"/>
              </a:ext>
            </a:extLst>
          </p:cNvPr>
          <p:cNvSpPr txBox="1"/>
          <p:nvPr/>
        </p:nvSpPr>
        <p:spPr>
          <a:xfrm>
            <a:off x="9808684" y="270737"/>
            <a:ext cx="156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Nuestros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Productos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7" name="Rectangle: Rounded Corners 16">
            <a:extLst>
              <a:ext uri="{FF2B5EF4-FFF2-40B4-BE49-F238E27FC236}">
                <a16:creationId xmlns:a16="http://schemas.microsoft.com/office/drawing/2014/main" id="{EC684A59-12AD-4BE6-B9D8-61025C84679C}"/>
              </a:ext>
            </a:extLst>
          </p:cNvPr>
          <p:cNvSpPr/>
          <p:nvPr/>
        </p:nvSpPr>
        <p:spPr>
          <a:xfrm>
            <a:off x="11445127" y="263340"/>
            <a:ext cx="307869" cy="30688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1" name="Graphic 17">
            <a:extLst>
              <a:ext uri="{FF2B5EF4-FFF2-40B4-BE49-F238E27FC236}">
                <a16:creationId xmlns:a16="http://schemas.microsoft.com/office/drawing/2014/main" id="{8BAE9937-0D02-40E4-9B81-F71B92582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5400000">
            <a:off x="11509632" y="327353"/>
            <a:ext cx="178858" cy="178858"/>
          </a:xfrm>
          <a:prstGeom prst="rect">
            <a:avLst/>
          </a:prstGeom>
        </p:spPr>
      </p:pic>
      <p:pic>
        <p:nvPicPr>
          <p:cNvPr id="73" name="Graphic 20">
            <a:extLst>
              <a:ext uri="{FF2B5EF4-FFF2-40B4-BE49-F238E27FC236}">
                <a16:creationId xmlns:a16="http://schemas.microsoft.com/office/drawing/2014/main" id="{58FC7527-528E-40BF-955F-CE4C7D688A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36033" y="6366501"/>
            <a:ext cx="194709" cy="194709"/>
          </a:xfrm>
          <a:prstGeom prst="rect">
            <a:avLst/>
          </a:prstGeom>
        </p:spPr>
      </p:pic>
      <p:sp>
        <p:nvSpPr>
          <p:cNvPr id="74" name="TextBox 21">
            <a:extLst>
              <a:ext uri="{FF2B5EF4-FFF2-40B4-BE49-F238E27FC236}">
                <a16:creationId xmlns:a16="http://schemas.microsoft.com/office/drawing/2014/main" id="{E08E9958-6E92-40F4-8F16-A8B60C6F76CE}"/>
              </a:ext>
            </a:extLst>
          </p:cNvPr>
          <p:cNvSpPr txBox="1"/>
          <p:nvPr/>
        </p:nvSpPr>
        <p:spPr>
          <a:xfrm>
            <a:off x="10370196" y="6333050"/>
            <a:ext cx="86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Copyright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TextBox 22">
            <a:extLst>
              <a:ext uri="{FF2B5EF4-FFF2-40B4-BE49-F238E27FC236}">
                <a16:creationId xmlns:a16="http://schemas.microsoft.com/office/drawing/2014/main" id="{3413F971-4F65-4BDF-B5CA-0A87EF172062}"/>
              </a:ext>
            </a:extLst>
          </p:cNvPr>
          <p:cNvSpPr txBox="1"/>
          <p:nvPr/>
        </p:nvSpPr>
        <p:spPr>
          <a:xfrm>
            <a:off x="11285274" y="6333050"/>
            <a:ext cx="54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9" name="object 17">
            <a:extLst>
              <a:ext uri="{FF2B5EF4-FFF2-40B4-BE49-F238E27FC236}">
                <a16:creationId xmlns:a16="http://schemas.microsoft.com/office/drawing/2014/main" id="{DE105B19-19E0-433A-8026-935C404D6638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57414" y="242770"/>
            <a:ext cx="1400365" cy="4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5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8B248-EC94-C15D-892C-A454D920E6EE}"/>
              </a:ext>
            </a:extLst>
          </p:cNvPr>
          <p:cNvSpPr/>
          <p:nvPr/>
        </p:nvSpPr>
        <p:spPr>
          <a:xfrm>
            <a:off x="1416050" y="3429000"/>
            <a:ext cx="9359900" cy="2546857"/>
          </a:xfrm>
          <a:prstGeom prst="roundRect">
            <a:avLst>
              <a:gd name="adj" fmla="val 148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FABEC-5F38-BAEA-7C1A-64ED15F1BB04}"/>
              </a:ext>
            </a:extLst>
          </p:cNvPr>
          <p:cNvSpPr txBox="1"/>
          <p:nvPr/>
        </p:nvSpPr>
        <p:spPr>
          <a:xfrm>
            <a:off x="4421782" y="1470292"/>
            <a:ext cx="4831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Lorem ipsum</a:t>
            </a:r>
          </a:p>
          <a:p>
            <a:r>
              <a:rPr lang="en-US" sz="4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Loren Ipsum.</a:t>
            </a:r>
            <a:endParaRPr lang="en-ID" sz="4000" u="sng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3ED436-47E9-6EB5-03CA-9DEDB52C5ACD}"/>
              </a:ext>
            </a:extLst>
          </p:cNvPr>
          <p:cNvGrpSpPr/>
          <p:nvPr/>
        </p:nvGrpSpPr>
        <p:grpSpPr>
          <a:xfrm>
            <a:off x="4510442" y="3819736"/>
            <a:ext cx="2048269" cy="1765385"/>
            <a:chOff x="4386155" y="3778807"/>
            <a:chExt cx="2048269" cy="1765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23CBDE-2621-B63A-4FA1-CFCEF9A27F83}"/>
                </a:ext>
              </a:extLst>
            </p:cNvPr>
            <p:cNvSpPr txBox="1"/>
            <p:nvPr/>
          </p:nvSpPr>
          <p:spPr>
            <a:xfrm>
              <a:off x="4386155" y="3778807"/>
              <a:ext cx="1907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 err="1">
                  <a:latin typeface="+mj-lt"/>
                </a:rPr>
                <a:t>Producto</a:t>
              </a:r>
              <a:endParaRPr lang="en-ID" dirty="0"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D3500-56FF-6455-9171-20E8EE84725E}"/>
                </a:ext>
              </a:extLst>
            </p:cNvPr>
            <p:cNvSpPr txBox="1"/>
            <p:nvPr/>
          </p:nvSpPr>
          <p:spPr>
            <a:xfrm>
              <a:off x="4386155" y="4209339"/>
              <a:ext cx="2048269" cy="133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Lorem ipsum dolor sit amet, consectetuer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 magna Maecenas porttitor congue massa.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 sed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</a:rPr>
                <a:t>posuere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 pulvinar do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D591EE-2FDA-D914-5F46-CD38A6BD01ED}"/>
              </a:ext>
            </a:extLst>
          </p:cNvPr>
          <p:cNvCxnSpPr>
            <a:cxnSpLocks/>
          </p:cNvCxnSpPr>
          <p:nvPr/>
        </p:nvCxnSpPr>
        <p:spPr>
          <a:xfrm>
            <a:off x="6735098" y="3624368"/>
            <a:ext cx="0" cy="215612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55F692-B208-3553-03A5-6CDAF2ECBF5C}"/>
              </a:ext>
            </a:extLst>
          </p:cNvPr>
          <p:cNvGrpSpPr/>
          <p:nvPr/>
        </p:nvGrpSpPr>
        <p:grpSpPr>
          <a:xfrm>
            <a:off x="10370196" y="2062458"/>
            <a:ext cx="527897" cy="527897"/>
            <a:chOff x="10106247" y="1868062"/>
            <a:chExt cx="527897" cy="52789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45CA848-4149-D6B0-B16E-6EBF8578A978}"/>
                </a:ext>
              </a:extLst>
            </p:cNvPr>
            <p:cNvSpPr/>
            <p:nvPr/>
          </p:nvSpPr>
          <p:spPr>
            <a:xfrm>
              <a:off x="10106247" y="1868062"/>
              <a:ext cx="527897" cy="5278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E33D038A-F412-906A-EC1C-58EBFDBBD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674505">
              <a:off x="10233909" y="1995724"/>
              <a:ext cx="272572" cy="272572"/>
            </a:xfrm>
            <a:prstGeom prst="rect">
              <a:avLst/>
            </a:prstGeom>
          </p:spPr>
        </p:pic>
      </p:grp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62C6EF46-8F9B-4F15-966F-31A2CC1134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1" t="327" r="57401" b="-327"/>
          <a:stretch/>
        </p:blipFill>
        <p:spPr>
          <a:xfrm>
            <a:off x="1592670" y="1034896"/>
            <a:ext cx="2616865" cy="4761161"/>
          </a:xfrm>
        </p:spPr>
      </p:pic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D4C10A2D-40F0-4635-A61A-EC08E6F8A6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7" r="39487"/>
          <a:stretch/>
        </p:blipFill>
        <p:spPr>
          <a:xfrm rot="5400000">
            <a:off x="8219451" y="835721"/>
            <a:ext cx="1262239" cy="2653781"/>
          </a:xfrm>
        </p:spPr>
      </p:pic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AEAE4E3E-0B0F-4842-BF49-FFCB383A7C33}"/>
              </a:ext>
            </a:extLst>
          </p:cNvPr>
          <p:cNvSpPr/>
          <p:nvPr/>
        </p:nvSpPr>
        <p:spPr>
          <a:xfrm>
            <a:off x="9814561" y="285977"/>
            <a:ext cx="1566120" cy="26161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58762E4A-F34B-4379-A2E5-BD353A0C93EE}"/>
              </a:ext>
            </a:extLst>
          </p:cNvPr>
          <p:cNvSpPr txBox="1"/>
          <p:nvPr/>
        </p:nvSpPr>
        <p:spPr>
          <a:xfrm>
            <a:off x="9808684" y="270737"/>
            <a:ext cx="156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Nuestros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Productos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1" name="Rectangle: Rounded Corners 16">
            <a:extLst>
              <a:ext uri="{FF2B5EF4-FFF2-40B4-BE49-F238E27FC236}">
                <a16:creationId xmlns:a16="http://schemas.microsoft.com/office/drawing/2014/main" id="{4FF4EFCD-1093-48B3-83DB-25B8460CD373}"/>
              </a:ext>
            </a:extLst>
          </p:cNvPr>
          <p:cNvSpPr/>
          <p:nvPr/>
        </p:nvSpPr>
        <p:spPr>
          <a:xfrm>
            <a:off x="11445127" y="263340"/>
            <a:ext cx="307869" cy="30688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5" name="Graphic 17">
            <a:extLst>
              <a:ext uri="{FF2B5EF4-FFF2-40B4-BE49-F238E27FC236}">
                <a16:creationId xmlns:a16="http://schemas.microsoft.com/office/drawing/2014/main" id="{350B83D7-043E-49E9-B775-C0168C609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1509632" y="327353"/>
            <a:ext cx="178858" cy="178858"/>
          </a:xfrm>
          <a:prstGeom prst="rect">
            <a:avLst/>
          </a:prstGeom>
        </p:spPr>
      </p:pic>
      <p:pic>
        <p:nvPicPr>
          <p:cNvPr id="47" name="Graphic 20">
            <a:extLst>
              <a:ext uri="{FF2B5EF4-FFF2-40B4-BE49-F238E27FC236}">
                <a16:creationId xmlns:a16="http://schemas.microsoft.com/office/drawing/2014/main" id="{CC4BEA1F-CDD6-4EC6-8326-3AF8762899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6033" y="6366501"/>
            <a:ext cx="194709" cy="194709"/>
          </a:xfrm>
          <a:prstGeom prst="rect">
            <a:avLst/>
          </a:prstGeom>
        </p:spPr>
      </p:pic>
      <p:sp>
        <p:nvSpPr>
          <p:cNvPr id="48" name="TextBox 21">
            <a:extLst>
              <a:ext uri="{FF2B5EF4-FFF2-40B4-BE49-F238E27FC236}">
                <a16:creationId xmlns:a16="http://schemas.microsoft.com/office/drawing/2014/main" id="{A190F958-55EE-4EF9-BBAE-C88E85495103}"/>
              </a:ext>
            </a:extLst>
          </p:cNvPr>
          <p:cNvSpPr txBox="1"/>
          <p:nvPr/>
        </p:nvSpPr>
        <p:spPr>
          <a:xfrm>
            <a:off x="10370196" y="6333050"/>
            <a:ext cx="86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Copyright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TextBox 22">
            <a:extLst>
              <a:ext uri="{FF2B5EF4-FFF2-40B4-BE49-F238E27FC236}">
                <a16:creationId xmlns:a16="http://schemas.microsoft.com/office/drawing/2014/main" id="{DA959B10-3CFF-49A6-8A5C-0AC919D5FC18}"/>
              </a:ext>
            </a:extLst>
          </p:cNvPr>
          <p:cNvSpPr txBox="1"/>
          <p:nvPr/>
        </p:nvSpPr>
        <p:spPr>
          <a:xfrm>
            <a:off x="11285274" y="6333050"/>
            <a:ext cx="54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0" name="object 17">
            <a:extLst>
              <a:ext uri="{FF2B5EF4-FFF2-40B4-BE49-F238E27FC236}">
                <a16:creationId xmlns:a16="http://schemas.microsoft.com/office/drawing/2014/main" id="{CD1ECDB9-D6C9-4F49-8966-2EF460821E97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7414" y="242770"/>
            <a:ext cx="1400365" cy="422958"/>
          </a:xfrm>
          <a:prstGeom prst="rect">
            <a:avLst/>
          </a:prstGeom>
        </p:spPr>
      </p:pic>
      <p:grpSp>
        <p:nvGrpSpPr>
          <p:cNvPr id="53" name="Group 43">
            <a:extLst>
              <a:ext uri="{FF2B5EF4-FFF2-40B4-BE49-F238E27FC236}">
                <a16:creationId xmlns:a16="http://schemas.microsoft.com/office/drawing/2014/main" id="{65C00B90-DFFD-42BD-A15F-4FB0AF947C23}"/>
              </a:ext>
            </a:extLst>
          </p:cNvPr>
          <p:cNvGrpSpPr/>
          <p:nvPr/>
        </p:nvGrpSpPr>
        <p:grpSpPr>
          <a:xfrm>
            <a:off x="7322274" y="3819736"/>
            <a:ext cx="2048269" cy="1765385"/>
            <a:chOff x="4386155" y="3778807"/>
            <a:chExt cx="2048269" cy="1765385"/>
          </a:xfrm>
        </p:grpSpPr>
        <p:sp>
          <p:nvSpPr>
            <p:cNvPr id="55" name="TextBox 26">
              <a:extLst>
                <a:ext uri="{FF2B5EF4-FFF2-40B4-BE49-F238E27FC236}">
                  <a16:creationId xmlns:a16="http://schemas.microsoft.com/office/drawing/2014/main" id="{7255FC34-9650-4E45-84C7-0E591082B7DC}"/>
                </a:ext>
              </a:extLst>
            </p:cNvPr>
            <p:cNvSpPr txBox="1"/>
            <p:nvPr/>
          </p:nvSpPr>
          <p:spPr>
            <a:xfrm>
              <a:off x="4386155" y="3778807"/>
              <a:ext cx="19072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 err="1">
                  <a:latin typeface="+mj-lt"/>
                </a:rPr>
                <a:t>Producto</a:t>
              </a:r>
              <a:endParaRPr lang="en-ID" dirty="0">
                <a:latin typeface="+mj-lt"/>
              </a:endParaRPr>
            </a:p>
          </p:txBody>
        </p:sp>
        <p:sp>
          <p:nvSpPr>
            <p:cNvPr id="56" name="TextBox 42">
              <a:extLst>
                <a:ext uri="{FF2B5EF4-FFF2-40B4-BE49-F238E27FC236}">
                  <a16:creationId xmlns:a16="http://schemas.microsoft.com/office/drawing/2014/main" id="{98C42DF2-0774-43A2-80EB-6CA0B6663B4C}"/>
                </a:ext>
              </a:extLst>
            </p:cNvPr>
            <p:cNvSpPr txBox="1"/>
            <p:nvPr/>
          </p:nvSpPr>
          <p:spPr>
            <a:xfrm>
              <a:off x="4386155" y="4209339"/>
              <a:ext cx="2048269" cy="133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Lorem ipsum dolor sit amet, consectetuer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 magna Maecenas porttitor congue massa.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</a:rPr>
                <a:t>Fusce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 sed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</a:rPr>
                <a:t>posuere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 pulvinar 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37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6C098B-169A-6C01-63AC-68083D2C2ED8}"/>
              </a:ext>
            </a:extLst>
          </p:cNvPr>
          <p:cNvSpPr/>
          <p:nvPr/>
        </p:nvSpPr>
        <p:spPr>
          <a:xfrm>
            <a:off x="1513007" y="3271444"/>
            <a:ext cx="4504935" cy="2587082"/>
          </a:xfrm>
          <a:prstGeom prst="roundRect">
            <a:avLst>
              <a:gd name="adj" fmla="val 133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FABEC-5F38-BAEA-7C1A-64ED15F1BB04}"/>
              </a:ext>
            </a:extLst>
          </p:cNvPr>
          <p:cNvSpPr txBox="1"/>
          <p:nvPr/>
        </p:nvSpPr>
        <p:spPr>
          <a:xfrm>
            <a:off x="1513008" y="1161085"/>
            <a:ext cx="4504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Client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testimonial. </a:t>
            </a:r>
            <a:endParaRPr lang="en-ID" sz="4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1F1232-DCFC-E733-BAD5-A77631175D90}"/>
              </a:ext>
            </a:extLst>
          </p:cNvPr>
          <p:cNvGrpSpPr/>
          <p:nvPr/>
        </p:nvGrpSpPr>
        <p:grpSpPr>
          <a:xfrm>
            <a:off x="3626253" y="3684308"/>
            <a:ext cx="2261591" cy="1761355"/>
            <a:chOff x="3704310" y="3637132"/>
            <a:chExt cx="2261591" cy="17613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F3C40F-E662-F3C7-4707-39C0FCD74C00}"/>
                </a:ext>
              </a:extLst>
            </p:cNvPr>
            <p:cNvSpPr txBox="1"/>
            <p:nvPr/>
          </p:nvSpPr>
          <p:spPr>
            <a:xfrm>
              <a:off x="3723312" y="3704398"/>
              <a:ext cx="1573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Giselle Anya</a:t>
              </a:r>
              <a:endPara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F48ADB1-185D-8B2D-744B-A39E52FEC427}"/>
                </a:ext>
              </a:extLst>
            </p:cNvPr>
            <p:cNvSpPr txBox="1"/>
            <p:nvPr/>
          </p:nvSpPr>
          <p:spPr>
            <a:xfrm>
              <a:off x="3704310" y="4571466"/>
              <a:ext cx="2261591" cy="82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</a:rPr>
                <a:t>“Lorem ipsum dolor sit amet, consectetuer </a:t>
              </a:r>
              <a:r>
                <a:rPr lang="en-US" sz="1100" i="1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100" i="1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</a:rPr>
                <a:t> magna Maecenas”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570AD8C-B73F-D1A9-31DB-1FAF1CB5D247}"/>
                </a:ext>
              </a:extLst>
            </p:cNvPr>
            <p:cNvGrpSpPr/>
            <p:nvPr/>
          </p:nvGrpSpPr>
          <p:grpSpPr>
            <a:xfrm>
              <a:off x="3821229" y="4361387"/>
              <a:ext cx="1368867" cy="167269"/>
              <a:chOff x="3832380" y="4361387"/>
              <a:chExt cx="1368867" cy="167269"/>
            </a:xfrm>
            <a:solidFill>
              <a:schemeClr val="accent2"/>
            </a:solidFill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3BCCC23-DDEA-777F-A14C-C69602F48725}"/>
                  </a:ext>
                </a:extLst>
              </p:cNvPr>
              <p:cNvSpPr/>
              <p:nvPr/>
            </p:nvSpPr>
            <p:spPr>
              <a:xfrm>
                <a:off x="3832380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23A77A7-F5C6-B6F1-CFD2-6035CE625BBA}"/>
                  </a:ext>
                </a:extLst>
              </p:cNvPr>
              <p:cNvSpPr/>
              <p:nvPr/>
            </p:nvSpPr>
            <p:spPr>
              <a:xfrm>
                <a:off x="4113265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81D4D76-1701-8AC0-6F86-B1B8BA7C4A24}"/>
                  </a:ext>
                </a:extLst>
              </p:cNvPr>
              <p:cNvSpPr/>
              <p:nvPr/>
            </p:nvSpPr>
            <p:spPr>
              <a:xfrm>
                <a:off x="4394150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B17E93A-109F-5F80-D2EE-6A488EF25A10}"/>
                  </a:ext>
                </a:extLst>
              </p:cNvPr>
              <p:cNvSpPr/>
              <p:nvPr/>
            </p:nvSpPr>
            <p:spPr>
              <a:xfrm>
                <a:off x="4675035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FFAA244C-05FE-D7B4-3A97-CFA03A0BEAFA}"/>
                  </a:ext>
                </a:extLst>
              </p:cNvPr>
              <p:cNvSpPr/>
              <p:nvPr/>
            </p:nvSpPr>
            <p:spPr>
              <a:xfrm>
                <a:off x="4955920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74E818-7D7D-37FB-8BF3-BF299666EF78}"/>
                </a:ext>
              </a:extLst>
            </p:cNvPr>
            <p:cNvGrpSpPr/>
            <p:nvPr/>
          </p:nvGrpSpPr>
          <p:grpSpPr>
            <a:xfrm>
              <a:off x="5190096" y="3637132"/>
              <a:ext cx="505382" cy="473086"/>
              <a:chOff x="5190096" y="3648283"/>
              <a:chExt cx="505382" cy="473086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8503E40-CEA8-2B4B-9134-2B567EDDA1BA}"/>
                  </a:ext>
                </a:extLst>
              </p:cNvPr>
              <p:cNvSpPr/>
              <p:nvPr/>
            </p:nvSpPr>
            <p:spPr>
              <a:xfrm>
                <a:off x="5206244" y="3648283"/>
                <a:ext cx="473086" cy="47308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BBCB04F-8391-C518-C19E-171B42B66B89}"/>
                  </a:ext>
                </a:extLst>
              </p:cNvPr>
              <p:cNvSpPr txBox="1"/>
              <p:nvPr/>
            </p:nvSpPr>
            <p:spPr>
              <a:xfrm>
                <a:off x="5190096" y="3715549"/>
                <a:ext cx="5053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4/5</a:t>
                </a:r>
                <a:endPara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4811F1C-AE56-60A8-D597-AB0CBF68A8FF}"/>
              </a:ext>
            </a:extLst>
          </p:cNvPr>
          <p:cNvSpPr/>
          <p:nvPr/>
        </p:nvSpPr>
        <p:spPr>
          <a:xfrm>
            <a:off x="6215204" y="3271444"/>
            <a:ext cx="4504935" cy="2587082"/>
          </a:xfrm>
          <a:prstGeom prst="roundRect">
            <a:avLst>
              <a:gd name="adj" fmla="val 133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537BD9-64E8-E841-DFD0-3CF1B433472F}"/>
              </a:ext>
            </a:extLst>
          </p:cNvPr>
          <p:cNvGrpSpPr/>
          <p:nvPr/>
        </p:nvGrpSpPr>
        <p:grpSpPr>
          <a:xfrm>
            <a:off x="8328450" y="3684308"/>
            <a:ext cx="2261591" cy="1761355"/>
            <a:chOff x="3704310" y="3637132"/>
            <a:chExt cx="2261591" cy="176135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5F5121-6511-BBD5-8797-69DBA3084E6F}"/>
                </a:ext>
              </a:extLst>
            </p:cNvPr>
            <p:cNvSpPr txBox="1"/>
            <p:nvPr/>
          </p:nvSpPr>
          <p:spPr>
            <a:xfrm>
              <a:off x="3723312" y="3704398"/>
              <a:ext cx="1573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Kenny George</a:t>
              </a:r>
              <a:endParaRPr lang="en-ID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A4512F5-4CED-1D95-DE4E-28C41FB304BA}"/>
                </a:ext>
              </a:extLst>
            </p:cNvPr>
            <p:cNvSpPr txBox="1"/>
            <p:nvPr/>
          </p:nvSpPr>
          <p:spPr>
            <a:xfrm>
              <a:off x="3704310" y="4571466"/>
              <a:ext cx="2261591" cy="82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</a:rPr>
                <a:t>“Lorem ipsum dolor sit amet, consectetuer </a:t>
              </a:r>
              <a:r>
                <a:rPr lang="en-US" sz="1100" i="1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100" i="1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en-US" sz="1100" i="1" dirty="0">
                  <a:solidFill>
                    <a:schemeClr val="bg1">
                      <a:lumMod val="50000"/>
                    </a:schemeClr>
                  </a:solidFill>
                </a:rPr>
                <a:t> magna Maecenas”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D799870-E22D-20D2-F39C-005FE3814C1C}"/>
                </a:ext>
              </a:extLst>
            </p:cNvPr>
            <p:cNvGrpSpPr/>
            <p:nvPr/>
          </p:nvGrpSpPr>
          <p:grpSpPr>
            <a:xfrm>
              <a:off x="3821229" y="4361387"/>
              <a:ext cx="1368867" cy="167269"/>
              <a:chOff x="3832380" y="4361387"/>
              <a:chExt cx="1368867" cy="167269"/>
            </a:xfrm>
            <a:solidFill>
              <a:schemeClr val="accent2"/>
            </a:solidFill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C647AA0-BC47-CE2D-B810-485D4A087CC2}"/>
                  </a:ext>
                </a:extLst>
              </p:cNvPr>
              <p:cNvSpPr/>
              <p:nvPr/>
            </p:nvSpPr>
            <p:spPr>
              <a:xfrm>
                <a:off x="3832380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84942006-4E0A-1FCF-AE2C-7E27E08B39BF}"/>
                  </a:ext>
                </a:extLst>
              </p:cNvPr>
              <p:cNvSpPr/>
              <p:nvPr/>
            </p:nvSpPr>
            <p:spPr>
              <a:xfrm>
                <a:off x="4113265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EAAD3C05-5A21-E61A-D05D-F17CD5AF79AA}"/>
                  </a:ext>
                </a:extLst>
              </p:cNvPr>
              <p:cNvSpPr/>
              <p:nvPr/>
            </p:nvSpPr>
            <p:spPr>
              <a:xfrm>
                <a:off x="4394150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7452A51-F800-DFB6-2F22-0DD28728400A}"/>
                  </a:ext>
                </a:extLst>
              </p:cNvPr>
              <p:cNvSpPr/>
              <p:nvPr/>
            </p:nvSpPr>
            <p:spPr>
              <a:xfrm>
                <a:off x="4675035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A6F5523-4236-0F4A-CA5F-20FA5D9FD95A}"/>
                  </a:ext>
                </a:extLst>
              </p:cNvPr>
              <p:cNvSpPr/>
              <p:nvPr/>
            </p:nvSpPr>
            <p:spPr>
              <a:xfrm>
                <a:off x="4955920" y="4361387"/>
                <a:ext cx="245327" cy="167269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98FD9D5-6DF1-DF61-FC09-3B215772A327}"/>
                </a:ext>
              </a:extLst>
            </p:cNvPr>
            <p:cNvGrpSpPr/>
            <p:nvPr/>
          </p:nvGrpSpPr>
          <p:grpSpPr>
            <a:xfrm>
              <a:off x="5190096" y="3637132"/>
              <a:ext cx="505382" cy="473086"/>
              <a:chOff x="5190096" y="3648283"/>
              <a:chExt cx="505382" cy="47308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BEB2BA6-A915-35D7-0D55-764857D0A38E}"/>
                  </a:ext>
                </a:extLst>
              </p:cNvPr>
              <p:cNvSpPr/>
              <p:nvPr/>
            </p:nvSpPr>
            <p:spPr>
              <a:xfrm>
                <a:off x="5206244" y="3648283"/>
                <a:ext cx="473086" cy="47308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76FADF9-F4C1-7ACA-CD93-56A0B532B631}"/>
                  </a:ext>
                </a:extLst>
              </p:cNvPr>
              <p:cNvSpPr txBox="1"/>
              <p:nvPr/>
            </p:nvSpPr>
            <p:spPr>
              <a:xfrm>
                <a:off x="5190096" y="3715549"/>
                <a:ext cx="5053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4/5</a:t>
                </a:r>
                <a:endParaRPr lang="en-ID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777CA6D-1EF9-6048-085C-415EFFC9DF97}"/>
              </a:ext>
            </a:extLst>
          </p:cNvPr>
          <p:cNvSpPr txBox="1"/>
          <p:nvPr/>
        </p:nvSpPr>
        <p:spPr>
          <a:xfrm>
            <a:off x="6382736" y="1845680"/>
            <a:ext cx="4140142" cy="8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Lorem ipsum dolor sit amet, consectetuer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sed Maecenas porttitor congue massa. Fusce posuere, magna sed pulvinar ultricies, purus lectus malesuada libero,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CD5F438-4A27-383F-4AED-F174CEA77A4F}"/>
              </a:ext>
            </a:extLst>
          </p:cNvPr>
          <p:cNvGrpSpPr/>
          <p:nvPr/>
        </p:nvGrpSpPr>
        <p:grpSpPr>
          <a:xfrm>
            <a:off x="6378026" y="1296297"/>
            <a:ext cx="1531169" cy="307777"/>
            <a:chOff x="6350728" y="728331"/>
            <a:chExt cx="1531169" cy="30777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7F19E5-A112-0959-F166-661C4F6D5D9D}"/>
                </a:ext>
              </a:extLst>
            </p:cNvPr>
            <p:cNvSpPr txBox="1"/>
            <p:nvPr/>
          </p:nvSpPr>
          <p:spPr>
            <a:xfrm>
              <a:off x="6350728" y="728331"/>
              <a:ext cx="1332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Online </a:t>
              </a:r>
              <a:r>
                <a:rPr lang="en-US" sz="1400" dirty="0" err="1">
                  <a:latin typeface="+mj-lt"/>
                </a:rPr>
                <a:t>Aclaim</a:t>
              </a:r>
              <a:endParaRPr lang="en-ID" sz="1400" dirty="0">
                <a:latin typeface="+mj-lt"/>
              </a:endParaRP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C7B7B1C-43B4-4EDA-9143-1E2409558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 flipH="1">
              <a:off x="7683189" y="837400"/>
              <a:ext cx="198708" cy="198708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0E3DAF0-5EB8-2C18-2C06-DBA0CECEA797}"/>
              </a:ext>
            </a:extLst>
          </p:cNvPr>
          <p:cNvSpPr txBox="1"/>
          <p:nvPr/>
        </p:nvSpPr>
        <p:spPr>
          <a:xfrm>
            <a:off x="1575184" y="2099595"/>
            <a:ext cx="4140142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Lorem ipsum dolor sit amet, consectetuer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sed Maecenas porttitor congue massa. Fusce posuere, 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0616191B-4C20-4157-9E57-6E3D3B18DD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7" r="26147"/>
          <a:stretch>
            <a:fillRect/>
          </a:stretch>
        </p:blipFill>
        <p:spPr/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2330D419-9CCB-4504-80CD-D3044140D13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r="31888"/>
          <a:stretch>
            <a:fillRect/>
          </a:stretch>
        </p:blipFill>
        <p:spPr/>
      </p:pic>
      <p:sp>
        <p:nvSpPr>
          <p:cNvPr id="53" name="Rectangle: Rounded Corners 14">
            <a:extLst>
              <a:ext uri="{FF2B5EF4-FFF2-40B4-BE49-F238E27FC236}">
                <a16:creationId xmlns:a16="http://schemas.microsoft.com/office/drawing/2014/main" id="{5358BE42-BBAB-4038-9242-62331727F92F}"/>
              </a:ext>
            </a:extLst>
          </p:cNvPr>
          <p:cNvSpPr/>
          <p:nvPr/>
        </p:nvSpPr>
        <p:spPr>
          <a:xfrm>
            <a:off x="9814561" y="285977"/>
            <a:ext cx="1566120" cy="26161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509A9ED5-4D69-4B18-A13E-5830D006E9D2}"/>
              </a:ext>
            </a:extLst>
          </p:cNvPr>
          <p:cNvSpPr txBox="1"/>
          <p:nvPr/>
        </p:nvSpPr>
        <p:spPr>
          <a:xfrm>
            <a:off x="9808684" y="270737"/>
            <a:ext cx="156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Nuestros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Productos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58" name="Rectangle: Rounded Corners 16">
            <a:extLst>
              <a:ext uri="{FF2B5EF4-FFF2-40B4-BE49-F238E27FC236}">
                <a16:creationId xmlns:a16="http://schemas.microsoft.com/office/drawing/2014/main" id="{1E5C7FEF-E9E2-4AB7-9861-C4B075BAA302}"/>
              </a:ext>
            </a:extLst>
          </p:cNvPr>
          <p:cNvSpPr/>
          <p:nvPr/>
        </p:nvSpPr>
        <p:spPr>
          <a:xfrm>
            <a:off x="11445127" y="263340"/>
            <a:ext cx="307869" cy="30688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9" name="Graphic 17">
            <a:extLst>
              <a:ext uri="{FF2B5EF4-FFF2-40B4-BE49-F238E27FC236}">
                <a16:creationId xmlns:a16="http://schemas.microsoft.com/office/drawing/2014/main" id="{A712C83F-F51D-4FCA-BE8E-86D8D1A6A0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1509632" y="327353"/>
            <a:ext cx="178858" cy="178858"/>
          </a:xfrm>
          <a:prstGeom prst="rect">
            <a:avLst/>
          </a:prstGeom>
        </p:spPr>
      </p:pic>
      <p:pic>
        <p:nvPicPr>
          <p:cNvPr id="61" name="Graphic 20">
            <a:extLst>
              <a:ext uri="{FF2B5EF4-FFF2-40B4-BE49-F238E27FC236}">
                <a16:creationId xmlns:a16="http://schemas.microsoft.com/office/drawing/2014/main" id="{40F763A0-CC1E-4876-81D3-56469AE63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6033" y="6366501"/>
            <a:ext cx="194709" cy="194709"/>
          </a:xfrm>
          <a:prstGeom prst="rect">
            <a:avLst/>
          </a:prstGeom>
        </p:spPr>
      </p:pic>
      <p:sp>
        <p:nvSpPr>
          <p:cNvPr id="62" name="TextBox 21">
            <a:extLst>
              <a:ext uri="{FF2B5EF4-FFF2-40B4-BE49-F238E27FC236}">
                <a16:creationId xmlns:a16="http://schemas.microsoft.com/office/drawing/2014/main" id="{200F6663-683F-44AC-AAC5-99E783518D41}"/>
              </a:ext>
            </a:extLst>
          </p:cNvPr>
          <p:cNvSpPr txBox="1"/>
          <p:nvPr/>
        </p:nvSpPr>
        <p:spPr>
          <a:xfrm>
            <a:off x="10370196" y="6333050"/>
            <a:ext cx="86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Copyright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7B249BF4-E6E3-4148-B6D9-9440252243BA}"/>
              </a:ext>
            </a:extLst>
          </p:cNvPr>
          <p:cNvSpPr txBox="1"/>
          <p:nvPr/>
        </p:nvSpPr>
        <p:spPr>
          <a:xfrm>
            <a:off x="11285274" y="6333050"/>
            <a:ext cx="54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4" name="object 17">
            <a:extLst>
              <a:ext uri="{FF2B5EF4-FFF2-40B4-BE49-F238E27FC236}">
                <a16:creationId xmlns:a16="http://schemas.microsoft.com/office/drawing/2014/main" id="{95CE7A2A-8258-4B48-A585-68716E823C9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7414" y="242770"/>
            <a:ext cx="1400365" cy="4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4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0E54A95C-D259-5018-A88F-AC66209B0E6D}"/>
              </a:ext>
            </a:extLst>
          </p:cNvPr>
          <p:cNvSpPr/>
          <p:nvPr/>
        </p:nvSpPr>
        <p:spPr>
          <a:xfrm rot="5400000">
            <a:off x="364173" y="629526"/>
            <a:ext cx="4936478" cy="5664823"/>
          </a:xfrm>
          <a:prstGeom prst="round2SameRect">
            <a:avLst>
              <a:gd name="adj1" fmla="val 10388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6" name="Marcador de posición de imagen 25">
            <a:extLst>
              <a:ext uri="{FF2B5EF4-FFF2-40B4-BE49-F238E27FC236}">
                <a16:creationId xmlns:a16="http://schemas.microsoft.com/office/drawing/2014/main" id="{AB33D335-26B4-4BF9-A2C2-B42D2A1DFE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4" r="13424"/>
          <a:stretch>
            <a:fillRect/>
          </a:stretch>
        </p:blipFill>
        <p:spPr/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552D5C-7D4B-5D91-718D-D3BB0580E7DB}"/>
              </a:ext>
            </a:extLst>
          </p:cNvPr>
          <p:cNvSpPr/>
          <p:nvPr/>
        </p:nvSpPr>
        <p:spPr>
          <a:xfrm>
            <a:off x="6188927" y="1035001"/>
            <a:ext cx="4587023" cy="15855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FABEC-5F38-BAEA-7C1A-64ED15F1BB04}"/>
              </a:ext>
            </a:extLst>
          </p:cNvPr>
          <p:cNvSpPr txBox="1"/>
          <p:nvPr/>
        </p:nvSpPr>
        <p:spPr>
          <a:xfrm>
            <a:off x="6064862" y="3155014"/>
            <a:ext cx="47110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Producto</a:t>
            </a:r>
            <a:r>
              <a:rPr lang="en-US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3!</a:t>
            </a:r>
            <a:endParaRPr lang="en-ID" sz="88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9CADE45-6E97-C10A-018C-6DC8ABDE663F}"/>
              </a:ext>
            </a:extLst>
          </p:cNvPr>
          <p:cNvSpPr/>
          <p:nvPr/>
        </p:nvSpPr>
        <p:spPr>
          <a:xfrm>
            <a:off x="9835262" y="1460502"/>
            <a:ext cx="734535" cy="73453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29F0EE-75D0-DFBE-EDF5-42C714B8AD56}"/>
              </a:ext>
            </a:extLst>
          </p:cNvPr>
          <p:cNvGrpSpPr/>
          <p:nvPr/>
        </p:nvGrpSpPr>
        <p:grpSpPr>
          <a:xfrm>
            <a:off x="6465465" y="1412271"/>
            <a:ext cx="3369797" cy="764383"/>
            <a:chOff x="6465465" y="1399144"/>
            <a:chExt cx="3369797" cy="7643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7948D7-A0E1-4FB8-BE71-E96BEEAB3F9A}"/>
                </a:ext>
              </a:extLst>
            </p:cNvPr>
            <p:cNvGrpSpPr/>
            <p:nvPr/>
          </p:nvGrpSpPr>
          <p:grpSpPr>
            <a:xfrm>
              <a:off x="8690772" y="1794195"/>
              <a:ext cx="941896" cy="369332"/>
              <a:chOff x="8738898" y="1794195"/>
              <a:chExt cx="941896" cy="369332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94704A8D-5CF3-21C9-CF2B-DBA88F0C59C8}"/>
                  </a:ext>
                </a:extLst>
              </p:cNvPr>
              <p:cNvSpPr/>
              <p:nvPr/>
            </p:nvSpPr>
            <p:spPr>
              <a:xfrm>
                <a:off x="8756554" y="1827769"/>
                <a:ext cx="906584" cy="287377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AC4732C-C5A2-BE90-1C88-184DD79705A5}"/>
                  </a:ext>
                </a:extLst>
              </p:cNvPr>
              <p:cNvSpPr txBox="1"/>
              <p:nvPr/>
            </p:nvSpPr>
            <p:spPr>
              <a:xfrm>
                <a:off x="8738898" y="1794195"/>
                <a:ext cx="941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30’ min</a:t>
                </a:r>
                <a:endParaRPr lang="en-ID" dirty="0">
                  <a:latin typeface="+mj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33F2CC-4C2F-7DB1-8887-3168ABFD5CDA}"/>
                </a:ext>
              </a:extLst>
            </p:cNvPr>
            <p:cNvSpPr txBox="1"/>
            <p:nvPr/>
          </p:nvSpPr>
          <p:spPr>
            <a:xfrm>
              <a:off x="6465465" y="1399144"/>
              <a:ext cx="3369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400" dirty="0" err="1">
                  <a:latin typeface="HelveticaNeueLT Std" panose="020B0604020202020204" pitchFamily="34" charset="0"/>
                </a:rPr>
                <a:t>Obten</a:t>
              </a:r>
              <a:r>
                <a:rPr lang="en-ID" sz="2400" dirty="0">
                  <a:latin typeface="HelveticaNeueLT Std" panose="020B0604020202020204" pitchFamily="34" charset="0"/>
                </a:rPr>
                <a:t> </a:t>
              </a:r>
              <a:r>
                <a:rPr lang="en-ID" sz="2400" dirty="0" err="1">
                  <a:latin typeface="HelveticaNeueLT Std" panose="020B0604020202020204" pitchFamily="34" charset="0"/>
                </a:rPr>
                <a:t>tu</a:t>
              </a:r>
              <a:r>
                <a:rPr lang="en-ID" sz="2400" dirty="0">
                  <a:latin typeface="HelveticaNeueLT Std" panose="020B0604020202020204" pitchFamily="34" charset="0"/>
                </a:rPr>
                <a:t> </a:t>
              </a:r>
              <a:r>
                <a:rPr lang="en-ID" sz="2400" dirty="0" err="1">
                  <a:latin typeface="HelveticaNeueLT Std" panose="020B0604020202020204" pitchFamily="34" charset="0"/>
                </a:rPr>
                <a:t>crédito</a:t>
              </a:r>
              <a:r>
                <a:rPr lang="en-ID" sz="2400" dirty="0">
                  <a:latin typeface="HelveticaNeueLT Std" panose="020B0604020202020204" pitchFamily="34" charset="0"/>
                </a:rPr>
                <a:t> </a:t>
              </a:r>
              <a:r>
                <a:rPr lang="en-ID" sz="2400" dirty="0" err="1">
                  <a:latin typeface="HelveticaNeueLT Std" panose="020B0604020202020204" pitchFamily="34" charset="0"/>
                </a:rPr>
                <a:t>ya</a:t>
              </a:r>
              <a:endParaRPr lang="en-ID" sz="2400" dirty="0">
                <a:latin typeface="HelveticaNeueLT Std" panose="020B0604020202020204" pitchFamily="34" charset="0"/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E6FC840A-7DAA-3200-08B7-089969007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39970" y="1665210"/>
            <a:ext cx="325119" cy="325119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C8AD09A-8E5C-5A2D-B731-93CB2F1B9F55}"/>
              </a:ext>
            </a:extLst>
          </p:cNvPr>
          <p:cNvSpPr/>
          <p:nvPr/>
        </p:nvSpPr>
        <p:spPr>
          <a:xfrm>
            <a:off x="9037230" y="4019188"/>
            <a:ext cx="2293512" cy="478592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07A706-AD0A-B50F-2883-A31B86D16CEA}"/>
              </a:ext>
            </a:extLst>
          </p:cNvPr>
          <p:cNvSpPr txBox="1"/>
          <p:nvPr/>
        </p:nvSpPr>
        <p:spPr>
          <a:xfrm>
            <a:off x="9148001" y="4105348"/>
            <a:ext cx="2071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dirty="0">
                <a:latin typeface="HelveticaNeueLT Std" panose="020B0604020202020204" pitchFamily="34" charset="0"/>
              </a:rPr>
              <a:t>Punto A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557EB6-2A49-2F7F-2DF6-7AB7FA5616CE}"/>
              </a:ext>
            </a:extLst>
          </p:cNvPr>
          <p:cNvSpPr/>
          <p:nvPr/>
        </p:nvSpPr>
        <p:spPr>
          <a:xfrm>
            <a:off x="1813622" y="4579921"/>
            <a:ext cx="3165987" cy="1530679"/>
          </a:xfrm>
          <a:prstGeom prst="round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1CAF3D-F4F9-8362-1B73-FC87EC24C95A}"/>
              </a:ext>
            </a:extLst>
          </p:cNvPr>
          <p:cNvGrpSpPr/>
          <p:nvPr/>
        </p:nvGrpSpPr>
        <p:grpSpPr>
          <a:xfrm>
            <a:off x="4307895" y="4711667"/>
            <a:ext cx="527897" cy="527897"/>
            <a:chOff x="3448002" y="2795406"/>
            <a:chExt cx="527897" cy="52789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4E91095-3CFD-51F5-1D14-7A3693F02CFB}"/>
                </a:ext>
              </a:extLst>
            </p:cNvPr>
            <p:cNvSpPr/>
            <p:nvPr/>
          </p:nvSpPr>
          <p:spPr>
            <a:xfrm>
              <a:off x="3448002" y="2795406"/>
              <a:ext cx="527897" cy="5278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9F26D3C7-6545-3296-BF04-D0D50E23F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75664" y="2923068"/>
              <a:ext cx="272572" cy="27257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F2B917-EBD7-A5D8-5900-816896C399AC}"/>
              </a:ext>
            </a:extLst>
          </p:cNvPr>
          <p:cNvGrpSpPr/>
          <p:nvPr/>
        </p:nvGrpSpPr>
        <p:grpSpPr>
          <a:xfrm>
            <a:off x="2009895" y="4857245"/>
            <a:ext cx="2836275" cy="976030"/>
            <a:chOff x="1228660" y="2956452"/>
            <a:chExt cx="2836275" cy="97603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282ED0-C41A-87C9-1CB9-2E3CE7492367}"/>
                </a:ext>
              </a:extLst>
            </p:cNvPr>
            <p:cNvSpPr txBox="1"/>
            <p:nvPr/>
          </p:nvSpPr>
          <p:spPr>
            <a:xfrm>
              <a:off x="1228660" y="3359376"/>
              <a:ext cx="2836275" cy="573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HelveticaNeueLT Std" panose="020B0604020202020204" pitchFamily="34" charset="0"/>
                </a:rPr>
                <a:t>Lorem ipsum dolor sit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HelveticaNeueLT Std" panose="020B0604020202020204" pitchFamily="34" charset="0"/>
                </a:rPr>
                <a:t>amet,magna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HelveticaNeueLT Std" panose="020B0604020202020204" pitchFamily="34" charset="0"/>
                </a:rPr>
                <a:t> consectetuer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HelveticaNeueLT Std" panose="020B0604020202020204" pitchFamily="34" charset="0"/>
                </a:rPr>
                <a:t>adipiscing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HelveticaNeueLT Std" panose="020B0604020202020204" pitchFamily="34" charset="0"/>
                </a:rPr>
                <a:t> </a:t>
              </a:r>
              <a:r>
                <a:rPr lang="en-US" sz="1100" dirty="0" err="1">
                  <a:solidFill>
                    <a:schemeClr val="bg1">
                      <a:lumMod val="50000"/>
                    </a:schemeClr>
                  </a:solidFill>
                  <a:latin typeface="HelveticaNeueLT Std" panose="020B0604020202020204" pitchFamily="34" charset="0"/>
                </a:rPr>
                <a:t>elit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E5D7B6-FA09-C9B5-78E4-AF8467A4FD50}"/>
                </a:ext>
              </a:extLst>
            </p:cNvPr>
            <p:cNvSpPr txBox="1"/>
            <p:nvPr/>
          </p:nvSpPr>
          <p:spPr>
            <a:xfrm>
              <a:off x="1228660" y="2956452"/>
              <a:ext cx="166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NeueLT Std" panose="020B0604020202020204" pitchFamily="34" charset="0"/>
                </a:rPr>
                <a:t>Lorem </a:t>
              </a:r>
              <a:r>
                <a:rPr lang="en-US" dirty="0" err="1">
                  <a:latin typeface="HelveticaNeueLT Std" panose="020B0604020202020204" pitchFamily="34" charset="0"/>
                </a:rPr>
                <a:t>ipsium</a:t>
              </a:r>
              <a:r>
                <a:rPr lang="en-US" dirty="0">
                  <a:latin typeface="HelveticaNeueLT Std" panose="020B0604020202020204" pitchFamily="34" charset="0"/>
                </a:rPr>
                <a:t>!</a:t>
              </a:r>
              <a:endParaRPr lang="en-ID" dirty="0">
                <a:latin typeface="HelveticaNeueLT Std" panose="020B0604020202020204" pitchFamily="34" charset="0"/>
              </a:endParaRPr>
            </a:p>
          </p:txBody>
        </p:sp>
      </p:grpSp>
      <p:sp>
        <p:nvSpPr>
          <p:cNvPr id="44" name="Rectangle: Rounded Corners 14">
            <a:extLst>
              <a:ext uri="{FF2B5EF4-FFF2-40B4-BE49-F238E27FC236}">
                <a16:creationId xmlns:a16="http://schemas.microsoft.com/office/drawing/2014/main" id="{55CB1EE7-A664-4E32-BBED-0E8A5208820F}"/>
              </a:ext>
            </a:extLst>
          </p:cNvPr>
          <p:cNvSpPr/>
          <p:nvPr/>
        </p:nvSpPr>
        <p:spPr>
          <a:xfrm>
            <a:off x="9814561" y="285977"/>
            <a:ext cx="1566120" cy="26161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3C27DF4C-2407-46E6-9D03-271339DE3240}"/>
              </a:ext>
            </a:extLst>
          </p:cNvPr>
          <p:cNvSpPr txBox="1"/>
          <p:nvPr/>
        </p:nvSpPr>
        <p:spPr>
          <a:xfrm>
            <a:off x="9808684" y="270737"/>
            <a:ext cx="156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Nuestros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Productos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Rectangle: Rounded Corners 16">
            <a:extLst>
              <a:ext uri="{FF2B5EF4-FFF2-40B4-BE49-F238E27FC236}">
                <a16:creationId xmlns:a16="http://schemas.microsoft.com/office/drawing/2014/main" id="{FB65B8C3-CADE-4B95-9BB4-7F55BBD109E8}"/>
              </a:ext>
            </a:extLst>
          </p:cNvPr>
          <p:cNvSpPr/>
          <p:nvPr/>
        </p:nvSpPr>
        <p:spPr>
          <a:xfrm>
            <a:off x="11445127" y="263340"/>
            <a:ext cx="307869" cy="30688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7" name="Graphic 17">
            <a:extLst>
              <a:ext uri="{FF2B5EF4-FFF2-40B4-BE49-F238E27FC236}">
                <a16:creationId xmlns:a16="http://schemas.microsoft.com/office/drawing/2014/main" id="{A504E3A8-D311-47AE-8AD6-8497336AE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1509632" y="327353"/>
            <a:ext cx="178858" cy="178858"/>
          </a:xfrm>
          <a:prstGeom prst="rect">
            <a:avLst/>
          </a:prstGeom>
        </p:spPr>
      </p:pic>
      <p:pic>
        <p:nvPicPr>
          <p:cNvPr id="48" name="Graphic 20">
            <a:extLst>
              <a:ext uri="{FF2B5EF4-FFF2-40B4-BE49-F238E27FC236}">
                <a16:creationId xmlns:a16="http://schemas.microsoft.com/office/drawing/2014/main" id="{D95EE4BE-CD41-49D8-AB2B-C407FED34B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6033" y="6366501"/>
            <a:ext cx="194709" cy="194709"/>
          </a:xfrm>
          <a:prstGeom prst="rect">
            <a:avLst/>
          </a:prstGeom>
        </p:spPr>
      </p:pic>
      <p:sp>
        <p:nvSpPr>
          <p:cNvPr id="49" name="TextBox 21">
            <a:extLst>
              <a:ext uri="{FF2B5EF4-FFF2-40B4-BE49-F238E27FC236}">
                <a16:creationId xmlns:a16="http://schemas.microsoft.com/office/drawing/2014/main" id="{1F362256-6A3C-49E4-9F6C-BF0FAEB1919A}"/>
              </a:ext>
            </a:extLst>
          </p:cNvPr>
          <p:cNvSpPr txBox="1"/>
          <p:nvPr/>
        </p:nvSpPr>
        <p:spPr>
          <a:xfrm>
            <a:off x="10370196" y="6333050"/>
            <a:ext cx="86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Copyright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TextBox 22">
            <a:extLst>
              <a:ext uri="{FF2B5EF4-FFF2-40B4-BE49-F238E27FC236}">
                <a16:creationId xmlns:a16="http://schemas.microsoft.com/office/drawing/2014/main" id="{E38DBC25-6B2A-4170-8FB8-46E1EEE5EEA8}"/>
              </a:ext>
            </a:extLst>
          </p:cNvPr>
          <p:cNvSpPr txBox="1"/>
          <p:nvPr/>
        </p:nvSpPr>
        <p:spPr>
          <a:xfrm>
            <a:off x="11285274" y="6333050"/>
            <a:ext cx="54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" name="object 17">
            <a:extLst>
              <a:ext uri="{FF2B5EF4-FFF2-40B4-BE49-F238E27FC236}">
                <a16:creationId xmlns:a16="http://schemas.microsoft.com/office/drawing/2014/main" id="{0832A8BC-27FA-4D7B-AB02-D7DF7681C55A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7414" y="242770"/>
            <a:ext cx="1400365" cy="4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8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FABEC-5F38-BAEA-7C1A-64ED15F1BB04}"/>
              </a:ext>
            </a:extLst>
          </p:cNvPr>
          <p:cNvSpPr txBox="1"/>
          <p:nvPr/>
        </p:nvSpPr>
        <p:spPr>
          <a:xfrm>
            <a:off x="2309652" y="956828"/>
            <a:ext cx="7572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Contáctanos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por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estos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NeueLT Std" panose="020B0604020202020204" pitchFamily="34" charset="0"/>
              </a:rPr>
              <a:t>medios</a:t>
            </a:r>
            <a:endParaRPr lang="en-ID" sz="4000" dirty="0">
              <a:solidFill>
                <a:schemeClr val="tx1">
                  <a:lumMod val="85000"/>
                  <a:lumOff val="15000"/>
                </a:schemeClr>
              </a:solidFill>
              <a:latin typeface="HelveticaNeueLT Std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B3FC76-2478-A86F-73FB-C66BEC499DF7}"/>
              </a:ext>
            </a:extLst>
          </p:cNvPr>
          <p:cNvSpPr/>
          <p:nvPr/>
        </p:nvSpPr>
        <p:spPr>
          <a:xfrm>
            <a:off x="1416051" y="4139380"/>
            <a:ext cx="9359900" cy="1886534"/>
          </a:xfrm>
          <a:prstGeom prst="roundRect">
            <a:avLst>
              <a:gd name="adj" fmla="val 133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99A501-3DD2-5377-D87D-8DDAB1B922BC}"/>
              </a:ext>
            </a:extLst>
          </p:cNvPr>
          <p:cNvGrpSpPr/>
          <p:nvPr/>
        </p:nvGrpSpPr>
        <p:grpSpPr>
          <a:xfrm>
            <a:off x="2182763" y="2796077"/>
            <a:ext cx="7937780" cy="530906"/>
            <a:chOff x="2182762" y="2786245"/>
            <a:chExt cx="7937780" cy="53090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5CB34CE-C8F9-0785-7D8B-BD61103DF626}"/>
                </a:ext>
              </a:extLst>
            </p:cNvPr>
            <p:cNvSpPr/>
            <p:nvPr/>
          </p:nvSpPr>
          <p:spPr>
            <a:xfrm>
              <a:off x="7524787" y="2786245"/>
              <a:ext cx="2484451" cy="53090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478B047-73D0-B952-BFEF-2EAABDAF5BAC}"/>
                </a:ext>
              </a:extLst>
            </p:cNvPr>
            <p:cNvSpPr/>
            <p:nvPr/>
          </p:nvSpPr>
          <p:spPr>
            <a:xfrm>
              <a:off x="4853774" y="2786245"/>
              <a:ext cx="2484451" cy="530906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E9BEF45-29AD-5BCE-BB87-DD2609E79B63}"/>
                </a:ext>
              </a:extLst>
            </p:cNvPr>
            <p:cNvSpPr/>
            <p:nvPr/>
          </p:nvSpPr>
          <p:spPr>
            <a:xfrm>
              <a:off x="2182762" y="2786245"/>
              <a:ext cx="2484451" cy="530906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146E182-7393-B4F2-DE8D-CF55945CA310}"/>
                </a:ext>
              </a:extLst>
            </p:cNvPr>
            <p:cNvGrpSpPr/>
            <p:nvPr/>
          </p:nvGrpSpPr>
          <p:grpSpPr>
            <a:xfrm>
              <a:off x="2469323" y="2922562"/>
              <a:ext cx="2209335" cy="283484"/>
              <a:chOff x="1637523" y="5345335"/>
              <a:chExt cx="2209335" cy="283484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9A122A62-CC8A-D48C-741F-58ABB1552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37523" y="5367214"/>
                <a:ext cx="261605" cy="261605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68AA40-D4C7-BB6C-665F-768C5960D138}"/>
                  </a:ext>
                </a:extLst>
              </p:cNvPr>
              <p:cNvSpPr txBox="1"/>
              <p:nvPr/>
            </p:nvSpPr>
            <p:spPr>
              <a:xfrm>
                <a:off x="1950666" y="5345335"/>
                <a:ext cx="18961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www.bancrecer.com.ve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5C524E-7EC5-4CBF-DF20-D9B6200BBEAA}"/>
                </a:ext>
              </a:extLst>
            </p:cNvPr>
            <p:cNvGrpSpPr/>
            <p:nvPr/>
          </p:nvGrpSpPr>
          <p:grpSpPr>
            <a:xfrm>
              <a:off x="7751368" y="2925805"/>
              <a:ext cx="2369174" cy="276999"/>
              <a:chOff x="6451763" y="5348578"/>
              <a:chExt cx="2369174" cy="276999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06D3385-C8ED-4135-32B8-EE0F01428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451763" y="5363366"/>
                <a:ext cx="247422" cy="24742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BF037-B759-5021-7220-C6D4D52BE61F}"/>
                  </a:ext>
                </a:extLst>
              </p:cNvPr>
              <p:cNvSpPr txBox="1"/>
              <p:nvPr/>
            </p:nvSpPr>
            <p:spPr>
              <a:xfrm>
                <a:off x="6735722" y="5348578"/>
                <a:ext cx="20852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nellys@bancrecer.com.ve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EB8B059-D429-A97C-5555-4AD799D6E8F0}"/>
                </a:ext>
              </a:extLst>
            </p:cNvPr>
            <p:cNvGrpSpPr/>
            <p:nvPr/>
          </p:nvGrpSpPr>
          <p:grpSpPr>
            <a:xfrm>
              <a:off x="5266917" y="2925805"/>
              <a:ext cx="1899360" cy="276999"/>
              <a:chOff x="4096977" y="5348579"/>
              <a:chExt cx="1899360" cy="276999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D86472DF-44C2-B623-2EE1-A639314C5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96977" y="5356275"/>
                <a:ext cx="261605" cy="26160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3698A3-F233-FA83-5F0B-5E33906542BB}"/>
                  </a:ext>
                </a:extLst>
              </p:cNvPr>
              <p:cNvSpPr txBox="1"/>
              <p:nvPr/>
            </p:nvSpPr>
            <p:spPr>
              <a:xfrm>
                <a:off x="4410120" y="5348579"/>
                <a:ext cx="15862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+58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99AB2DE-7F51-0485-6715-831593E821A6}"/>
              </a:ext>
            </a:extLst>
          </p:cNvPr>
          <p:cNvSpPr txBox="1"/>
          <p:nvPr/>
        </p:nvSpPr>
        <p:spPr>
          <a:xfrm>
            <a:off x="2365458" y="1829089"/>
            <a:ext cx="7461083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Lorem ipsum dolor sit amet, consectetuer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adipiscing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elit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HelveticaNeueLT Std" panose="020B0604020202020204" pitchFamily="34" charset="0"/>
              </a:rPr>
              <a:t> sed Maecenas porttitor congue massa. Fusce posuere, magna sed pulvinar ultricies, purus lectus malesuada libero, 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51DD6928-0B63-4086-8C5F-F05FF15B8C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5" b="28605"/>
          <a:stretch>
            <a:fillRect/>
          </a:stretch>
        </p:blipFill>
        <p:spPr/>
      </p:pic>
      <p:sp>
        <p:nvSpPr>
          <p:cNvPr id="33" name="Rectangle: Rounded Corners 14">
            <a:extLst>
              <a:ext uri="{FF2B5EF4-FFF2-40B4-BE49-F238E27FC236}">
                <a16:creationId xmlns:a16="http://schemas.microsoft.com/office/drawing/2014/main" id="{312BA9CB-0496-46E1-87FC-8CD728C81799}"/>
              </a:ext>
            </a:extLst>
          </p:cNvPr>
          <p:cNvSpPr/>
          <p:nvPr/>
        </p:nvSpPr>
        <p:spPr>
          <a:xfrm>
            <a:off x="9814561" y="285977"/>
            <a:ext cx="1566120" cy="261610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7985C6D8-0807-4542-A0D2-F1DF58809651}"/>
              </a:ext>
            </a:extLst>
          </p:cNvPr>
          <p:cNvSpPr txBox="1"/>
          <p:nvPr/>
        </p:nvSpPr>
        <p:spPr>
          <a:xfrm>
            <a:off x="9808684" y="270737"/>
            <a:ext cx="156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Nuestros</a:t>
            </a:r>
            <a:r>
              <a:rPr lang="en-ID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Productos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5" name="Rectangle: Rounded Corners 16">
            <a:extLst>
              <a:ext uri="{FF2B5EF4-FFF2-40B4-BE49-F238E27FC236}">
                <a16:creationId xmlns:a16="http://schemas.microsoft.com/office/drawing/2014/main" id="{64E2CA56-45FD-4AB1-9F4E-6D84768B517C}"/>
              </a:ext>
            </a:extLst>
          </p:cNvPr>
          <p:cNvSpPr/>
          <p:nvPr/>
        </p:nvSpPr>
        <p:spPr>
          <a:xfrm>
            <a:off x="11445127" y="263340"/>
            <a:ext cx="307869" cy="306884"/>
          </a:xfrm>
          <a:prstGeom prst="roundRect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6" name="Graphic 17">
            <a:extLst>
              <a:ext uri="{FF2B5EF4-FFF2-40B4-BE49-F238E27FC236}">
                <a16:creationId xmlns:a16="http://schemas.microsoft.com/office/drawing/2014/main" id="{694C72C1-7B72-4D3C-8430-C85073367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11509632" y="327353"/>
            <a:ext cx="178858" cy="178858"/>
          </a:xfrm>
          <a:prstGeom prst="rect">
            <a:avLst/>
          </a:prstGeom>
        </p:spPr>
      </p:pic>
      <p:pic>
        <p:nvPicPr>
          <p:cNvPr id="37" name="Graphic 20">
            <a:extLst>
              <a:ext uri="{FF2B5EF4-FFF2-40B4-BE49-F238E27FC236}">
                <a16:creationId xmlns:a16="http://schemas.microsoft.com/office/drawing/2014/main" id="{09BC845A-2280-4BB0-BCF7-2BDC78E7A6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36033" y="6366501"/>
            <a:ext cx="194709" cy="194709"/>
          </a:xfrm>
          <a:prstGeom prst="rect">
            <a:avLst/>
          </a:prstGeom>
        </p:spPr>
      </p:pic>
      <p:sp>
        <p:nvSpPr>
          <p:cNvPr id="38" name="TextBox 21">
            <a:extLst>
              <a:ext uri="{FF2B5EF4-FFF2-40B4-BE49-F238E27FC236}">
                <a16:creationId xmlns:a16="http://schemas.microsoft.com/office/drawing/2014/main" id="{F4CB462E-F187-46F9-8E9D-3B6BC0F7BF6B}"/>
              </a:ext>
            </a:extLst>
          </p:cNvPr>
          <p:cNvSpPr txBox="1"/>
          <p:nvPr/>
        </p:nvSpPr>
        <p:spPr>
          <a:xfrm>
            <a:off x="10370196" y="6333050"/>
            <a:ext cx="863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Copyright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1A319A68-5EB9-49CA-81CC-783E57CD017D}"/>
              </a:ext>
            </a:extLst>
          </p:cNvPr>
          <p:cNvSpPr txBox="1"/>
          <p:nvPr/>
        </p:nvSpPr>
        <p:spPr>
          <a:xfrm>
            <a:off x="11285274" y="6333050"/>
            <a:ext cx="54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</a:t>
            </a:r>
            <a:endParaRPr lang="en-ID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" name="object 17">
            <a:extLst>
              <a:ext uri="{FF2B5EF4-FFF2-40B4-BE49-F238E27FC236}">
                <a16:creationId xmlns:a16="http://schemas.microsoft.com/office/drawing/2014/main" id="{B325719C-414A-44C5-854E-54CC97D75DEF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7414" y="242770"/>
            <a:ext cx="1400365" cy="4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31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1">
      <a:dk1>
        <a:sysClr val="windowText" lastClr="000000"/>
      </a:dk1>
      <a:lt1>
        <a:sysClr val="window" lastClr="FFFFFF"/>
      </a:lt1>
      <a:dk2>
        <a:srgbClr val="44546A"/>
      </a:dk2>
      <a:lt2>
        <a:srgbClr val="F2F2F2"/>
      </a:lt2>
      <a:accent1>
        <a:srgbClr val="FFFFFF"/>
      </a:accent1>
      <a:accent2>
        <a:srgbClr val="FF0000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Catamaran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454</Words>
  <Application>Microsoft Office PowerPoint</Application>
  <PresentationFormat>Panorámica</PresentationFormat>
  <Paragraphs>94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Arial MT</vt:lpstr>
      <vt:lpstr>Calibri</vt:lpstr>
      <vt:lpstr>Catamaran SemiBold</vt:lpstr>
      <vt:lpstr>HelveticaNeueLT Std</vt:lpstr>
      <vt:lpstr>Open Sans</vt:lpstr>
      <vt:lpstr>Verdana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Geronimo</dc:creator>
  <cp:lastModifiedBy>Gerónimo Martínez</cp:lastModifiedBy>
  <cp:revision>36</cp:revision>
  <dcterms:created xsi:type="dcterms:W3CDTF">2024-05-07T04:54:20Z</dcterms:created>
  <dcterms:modified xsi:type="dcterms:W3CDTF">2025-04-09T12:19:11Z</dcterms:modified>
</cp:coreProperties>
</file>